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0F"/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pitka_Yhdistykset_230113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VaasanSeudu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0" y="296625"/>
            <a:ext cx="2558815" cy="593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sin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00"/>
            <a:ext cx="9144000" cy="827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Pisin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00"/>
            <a:ext cx="9144000" cy="827532"/>
          </a:xfrm>
          <a:prstGeom prst="rect">
            <a:avLst/>
          </a:prstGeom>
        </p:spPr>
      </p:pic>
      <p:pic>
        <p:nvPicPr>
          <p:cNvPr id="7" name="Picture 6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Pisin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00"/>
            <a:ext cx="9144000" cy="827532"/>
          </a:xfrm>
          <a:prstGeom prst="rect">
            <a:avLst/>
          </a:prstGeom>
        </p:spPr>
      </p:pic>
      <p:pic>
        <p:nvPicPr>
          <p:cNvPr id="8" name="Picture 7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pitka_Yhdistykset_230113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VaasanSeudu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6" y="298891"/>
            <a:ext cx="2548815" cy="590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sin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22"/>
            <a:ext cx="9144000" cy="827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Pisin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22"/>
            <a:ext cx="9144000" cy="827532"/>
          </a:xfrm>
          <a:prstGeom prst="rect">
            <a:avLst/>
          </a:prstGeom>
        </p:spPr>
      </p:pic>
      <p:pic>
        <p:nvPicPr>
          <p:cNvPr id="11" name="Picture 10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Pisin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22"/>
            <a:ext cx="9144000" cy="827532"/>
          </a:xfrm>
          <a:prstGeom prst="rect">
            <a:avLst/>
          </a:prstGeom>
        </p:spPr>
      </p:pic>
      <p:pic>
        <p:nvPicPr>
          <p:cNvPr id="9" name="Picture 8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aasanSeudu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  <p:pic>
        <p:nvPicPr>
          <p:cNvPr id="6" name="Picture 5" descr="ALAPALKKI_siirtoon_KeskiPohjanmaa_eitxt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7861"/>
            <a:ext cx="9144000" cy="827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ALAPALKKI_siirtoon_KeskiPohjanmaa_eitx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7861"/>
            <a:ext cx="9144000" cy="827532"/>
          </a:xfrm>
          <a:prstGeom prst="rect">
            <a:avLst/>
          </a:prstGeom>
        </p:spPr>
      </p:pic>
      <p:pic>
        <p:nvPicPr>
          <p:cNvPr id="10" name="Picture 9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ALAPALKKI_siirtoon_KeskiPohjanmaa_eitx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7861"/>
            <a:ext cx="9144000" cy="827532"/>
          </a:xfrm>
          <a:prstGeom prst="rect">
            <a:avLst/>
          </a:prstGeom>
        </p:spPr>
      </p:pic>
      <p:pic>
        <p:nvPicPr>
          <p:cNvPr id="8" name="Picture 7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pitka_Yhdistykset_230113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VaasanSeudu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0" y="296625"/>
            <a:ext cx="2558815" cy="5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sin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00"/>
            <a:ext cx="9144000" cy="827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Pisin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00"/>
            <a:ext cx="9144000" cy="827532"/>
          </a:xfrm>
          <a:prstGeom prst="rect">
            <a:avLst/>
          </a:prstGeom>
        </p:spPr>
      </p:pic>
      <p:pic>
        <p:nvPicPr>
          <p:cNvPr id="11" name="Picture 10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Pisin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600"/>
            <a:ext cx="9144000" cy="827532"/>
          </a:xfrm>
          <a:prstGeom prst="rect">
            <a:avLst/>
          </a:prstGeom>
        </p:spPr>
      </p:pic>
      <p:pic>
        <p:nvPicPr>
          <p:cNvPr id="9" name="Picture 8" descr="VaasanSeud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6" y="295099"/>
            <a:ext cx="2530314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pitka_Yhdistykset_230113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VaasanSeudu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0" y="296625"/>
            <a:ext cx="2558815" cy="5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293" y="6075698"/>
            <a:ext cx="8116809" cy="489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>
                <a:solidFill>
                  <a:srgbClr val="0086CD"/>
                </a:solidFill>
                <a:cs typeface="Arial MT"/>
              </a:rPr>
              <a:t>www.vamusi.com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0086CD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vamusi</a:t>
            </a:r>
            <a:endParaRPr lang="en-US" sz="1200" dirty="0">
              <a:solidFill>
                <a:srgbClr val="0086CD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E30613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vamusi</a:t>
            </a:r>
            <a:endParaRPr lang="en-US" sz="1200" dirty="0">
              <a:solidFill>
                <a:srgbClr val="E30613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E30613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vamusi</a:t>
            </a:r>
            <a:endParaRPr lang="en-US" sz="1200" dirty="0">
              <a:solidFill>
                <a:srgbClr val="E30613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E30613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vamusi</a:t>
            </a:r>
            <a:endParaRPr lang="en-US" sz="1200" dirty="0">
              <a:solidFill>
                <a:srgbClr val="E30613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cs typeface="Arial MT"/>
              </a:rPr>
              <a:t>www.vamusi.com</a:t>
            </a:r>
            <a:r>
              <a:rPr lang="en-GB" sz="1200" dirty="0">
                <a:cs typeface="Arial MT"/>
              </a:rPr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GB" sz="1200" dirty="0" err="1">
                <a:cs typeface="Arial MT"/>
              </a:rPr>
              <a:t>www.musili.fi</a:t>
            </a:r>
            <a:r>
              <a:rPr lang="en-GB" sz="1200" dirty="0">
                <a:cs typeface="Arial MT"/>
              </a:rPr>
              <a:t>/</a:t>
            </a:r>
            <a:r>
              <a:rPr lang="en-GB" sz="1200" dirty="0" err="1">
                <a:cs typeface="Arial MT"/>
              </a:rPr>
              <a:t>vamusi</a:t>
            </a:r>
            <a:endParaRPr lang="en-US" sz="12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cs typeface="Arial MT"/>
              </a:rPr>
              <a:t>www.vamusi.com</a:t>
            </a:r>
            <a:r>
              <a:rPr lang="en-GB" sz="1200" dirty="0">
                <a:cs typeface="Arial MT"/>
              </a:rPr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GB" sz="1200" dirty="0" err="1">
                <a:cs typeface="Arial MT"/>
              </a:rPr>
              <a:t>www.musili.fi</a:t>
            </a:r>
            <a:r>
              <a:rPr lang="en-GB" sz="1200" dirty="0">
                <a:cs typeface="Arial MT"/>
              </a:rPr>
              <a:t>/</a:t>
            </a:r>
            <a:r>
              <a:rPr lang="en-GB" sz="1200" dirty="0" err="1">
                <a:cs typeface="Arial MT"/>
              </a:rPr>
              <a:t>vamusi</a:t>
            </a:r>
            <a:endParaRPr lang="en-US" sz="12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cs typeface="Arial MT"/>
              </a:rPr>
              <a:t>www.vamusi.com</a:t>
            </a:r>
            <a:r>
              <a:rPr lang="en-GB" sz="1200" dirty="0">
                <a:cs typeface="Arial MT"/>
              </a:rPr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GB" sz="1200" dirty="0" err="1">
                <a:cs typeface="Arial MT"/>
              </a:rPr>
              <a:t>www.musili.fi</a:t>
            </a:r>
            <a:r>
              <a:rPr lang="en-GB" sz="1200" dirty="0">
                <a:cs typeface="Arial MT"/>
              </a:rPr>
              <a:t>/</a:t>
            </a:r>
            <a:r>
              <a:rPr lang="en-GB" sz="1200" dirty="0" err="1">
                <a:cs typeface="Arial MT"/>
              </a:rPr>
              <a:t>vamusi</a:t>
            </a:r>
            <a:endParaRPr lang="en-US" sz="12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cs typeface="Arial MT"/>
              </a:rPr>
              <a:t>www.vamusi.com</a:t>
            </a:r>
            <a:r>
              <a:rPr lang="en-GB" sz="1200" dirty="0">
                <a:cs typeface="Arial MT"/>
              </a:rPr>
              <a:t> </a:t>
            </a:r>
            <a:r>
              <a:rPr lang="fi-FI" sz="1200" dirty="0">
                <a:cs typeface="Arial MT"/>
              </a:rPr>
              <a:t> |  </a:t>
            </a:r>
            <a:r>
              <a:rPr lang="en-GB" sz="1200" dirty="0" err="1">
                <a:cs typeface="Arial MT"/>
              </a:rPr>
              <a:t>www.musili.fi</a:t>
            </a:r>
            <a:r>
              <a:rPr lang="en-GB" sz="1200" dirty="0">
                <a:cs typeface="Arial MT"/>
              </a:rPr>
              <a:t>/</a:t>
            </a:r>
            <a:r>
              <a:rPr lang="en-GB" sz="1200" dirty="0" err="1">
                <a:cs typeface="Arial MT"/>
              </a:rPr>
              <a:t>vamusi</a:t>
            </a:r>
            <a:endParaRPr lang="en-US" sz="12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0086CD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0086CD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0086CD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vamusi</a:t>
            </a:r>
            <a:endParaRPr lang="en-US" sz="1200" dirty="0">
              <a:solidFill>
                <a:srgbClr val="0086CD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0086CD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0086CD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0086CD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vamusi</a:t>
            </a:r>
            <a:endParaRPr lang="en-US" sz="1200" dirty="0">
              <a:solidFill>
                <a:srgbClr val="0086CD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0086CD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0086CD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0086CD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0086CD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0086CD"/>
                </a:solidFill>
                <a:cs typeface="Arial MT"/>
              </a:rPr>
              <a:t>vamusi</a:t>
            </a:r>
            <a:endParaRPr lang="en-US" sz="1200" dirty="0">
              <a:solidFill>
                <a:srgbClr val="0086CD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3AAA35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vamusi</a:t>
            </a:r>
            <a:endParaRPr lang="en-US" sz="1200" dirty="0">
              <a:solidFill>
                <a:srgbClr val="3AAA35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3AAA35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vamusi</a:t>
            </a:r>
            <a:endParaRPr lang="en-US" sz="1200" dirty="0">
              <a:solidFill>
                <a:srgbClr val="3AAA35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3AAA35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vamusi</a:t>
            </a:r>
            <a:endParaRPr lang="en-US" sz="1200" dirty="0">
              <a:solidFill>
                <a:srgbClr val="3AAA35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3AAA35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3AAA35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3AAA35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3AAA35"/>
                </a:solidFill>
                <a:cs typeface="Arial MT"/>
              </a:rPr>
              <a:t>vamusi</a:t>
            </a:r>
            <a:endParaRPr lang="en-US" sz="1200" dirty="0">
              <a:solidFill>
                <a:srgbClr val="3AAA35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5" y="6075697"/>
            <a:ext cx="8122923" cy="6266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40"/>
              </a:lnSpc>
            </a:pPr>
            <a:r>
              <a:rPr lang="en-GB" sz="1200" b="1" dirty="0" err="1">
                <a:latin typeface="Arial MT"/>
                <a:cs typeface="Arial MT"/>
              </a:rPr>
              <a:t>Vaasanseudun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munuais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ja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maksayhdistys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fi-FI" sz="1200" b="1" dirty="0">
                <a:latin typeface="Arial MT"/>
                <a:cs typeface="Arial MT"/>
              </a:rPr>
              <a:t> |  </a:t>
            </a:r>
            <a:r>
              <a:rPr lang="en-GB" sz="1200" b="1" dirty="0" err="1">
                <a:latin typeface="Arial MT"/>
                <a:cs typeface="Arial MT"/>
              </a:rPr>
              <a:t>Vasanejdens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njur</a:t>
            </a:r>
            <a:r>
              <a:rPr lang="en-GB" sz="1200" b="1" dirty="0">
                <a:latin typeface="Arial MT"/>
                <a:cs typeface="Arial MT"/>
              </a:rPr>
              <a:t>- </a:t>
            </a:r>
            <a:r>
              <a:rPr lang="en-GB" sz="1200" b="1" dirty="0" err="1">
                <a:latin typeface="Arial MT"/>
                <a:cs typeface="Arial MT"/>
              </a:rPr>
              <a:t>och</a:t>
            </a:r>
            <a:r>
              <a:rPr lang="en-GB" sz="1200" b="1" dirty="0">
                <a:latin typeface="Arial MT"/>
                <a:cs typeface="Arial MT"/>
              </a:rPr>
              <a:t> </a:t>
            </a:r>
            <a:r>
              <a:rPr lang="en-GB" sz="1200" b="1" dirty="0" err="1">
                <a:latin typeface="Arial MT"/>
                <a:cs typeface="Arial MT"/>
              </a:rPr>
              <a:t>leverförening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640"/>
              </a:lnSpc>
            </a:pPr>
            <a:r>
              <a:rPr lang="en-GB" sz="1200" dirty="0" err="1">
                <a:solidFill>
                  <a:srgbClr val="E30613"/>
                </a:solidFill>
                <a:cs typeface="Arial MT"/>
              </a:rPr>
              <a:t>www.vamusi.com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 </a:t>
            </a:r>
            <a:r>
              <a:rPr lang="fi-FI" sz="1200" dirty="0">
                <a:solidFill>
                  <a:srgbClr val="E30613"/>
                </a:solidFill>
                <a:cs typeface="Arial MT"/>
              </a:rPr>
              <a:t> |  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www.musili.fi</a:t>
            </a:r>
            <a:r>
              <a:rPr lang="en-GB" sz="1200" dirty="0">
                <a:solidFill>
                  <a:srgbClr val="E30613"/>
                </a:solidFill>
                <a:cs typeface="Arial MT"/>
              </a:rPr>
              <a:t>/</a:t>
            </a:r>
            <a:r>
              <a:rPr lang="en-GB" sz="1200" dirty="0" err="1">
                <a:solidFill>
                  <a:srgbClr val="E30613"/>
                </a:solidFill>
                <a:cs typeface="Arial MT"/>
              </a:rPr>
              <a:t>vamusi</a:t>
            </a:r>
            <a:endParaRPr lang="en-US" sz="1200" dirty="0">
              <a:solidFill>
                <a:srgbClr val="E30613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CAF5ED25-6B10-442A-899B-7C7AC4A0EF76}"/>
</file>

<file path=customXml/itemProps2.xml><?xml version="1.0" encoding="utf-8"?>
<ds:datastoreItem xmlns:ds="http://schemas.openxmlformats.org/officeDocument/2006/customXml" ds:itemID="{88C5C36E-85E2-412E-A517-C7BA0F2366A6}"/>
</file>

<file path=customXml/itemProps3.xml><?xml version="1.0" encoding="utf-8"?>
<ds:datastoreItem xmlns:ds="http://schemas.openxmlformats.org/officeDocument/2006/customXml" ds:itemID="{1C980B02-BD2B-43EE-B32C-DBA7CABE9600}"/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384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64</cp:revision>
  <cp:lastPrinted>2013-01-28T06:26:46Z</cp:lastPrinted>
  <dcterms:created xsi:type="dcterms:W3CDTF">2012-09-05T10:44:37Z</dcterms:created>
  <dcterms:modified xsi:type="dcterms:W3CDTF">2024-02-25T14:18:32Z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