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47"/>
    <a:srgbClr val="3AAA35"/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8" autoAdjust="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67397-5150-954C-9CCA-9A94F3A03E1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D1CC3-D5D0-3949-AF52-3150B153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7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ripohjat_lyhyt_Yhdistykset_170113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atakunna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7" y="285603"/>
            <a:ext cx="3019739" cy="618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Satakunn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7" y="281517"/>
            <a:ext cx="3011952" cy="6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10" name="Picture 9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pic>
        <p:nvPicPr>
          <p:cNvPr id="7" name="Picture 6" descr="Satakunn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7" y="281517"/>
            <a:ext cx="3011952" cy="6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1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E30613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7" name="Picture 6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pic>
        <p:nvPicPr>
          <p:cNvPr id="8" name="Picture 7" descr="Satakunn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7" y="281517"/>
            <a:ext cx="3011952" cy="6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lyhyt_Yhdistykset_170113_kel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SatakunnanMunMaksaYhdRGBvaaka_Bl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5" y="277832"/>
            <a:ext cx="3030324" cy="620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7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Satakunn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7" y="281517"/>
            <a:ext cx="3011952" cy="6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pic>
        <p:nvPicPr>
          <p:cNvPr id="10" name="Picture 9" descr="Satakunn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7" y="281517"/>
            <a:ext cx="3011952" cy="6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3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0000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pic>
        <p:nvPicPr>
          <p:cNvPr id="8" name="Picture 7" descr="Satakunn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7" y="281517"/>
            <a:ext cx="3011952" cy="6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9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takunnanMunMaksaYhdRGBvaak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7" y="281517"/>
            <a:ext cx="3011952" cy="616620"/>
          </a:xfrm>
          <a:prstGeom prst="rect">
            <a:avLst/>
          </a:prstGeom>
        </p:spPr>
      </p:pic>
      <p:pic>
        <p:nvPicPr>
          <p:cNvPr id="5" name="Picture 4" descr="ALAPALKKI_siirtoon_blanco_etkarj_si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5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10" name="Picture 9" descr="Satakunn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7" y="281517"/>
            <a:ext cx="3011952" cy="6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86CD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8" name="Picture 7" descr="Satakunn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7" y="281517"/>
            <a:ext cx="3011952" cy="6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lyhyt_Yhdistykset_170113_vi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Satakunna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7" y="285603"/>
            <a:ext cx="3019739" cy="61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Satakunn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7" y="281517"/>
            <a:ext cx="3011952" cy="6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3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pic>
        <p:nvPicPr>
          <p:cNvPr id="10" name="Picture 9" descr="Satakunn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7" y="281517"/>
            <a:ext cx="3011952" cy="6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6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3AAA35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pic>
        <p:nvPicPr>
          <p:cNvPr id="8" name="Picture 7" descr="Satakunn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7" y="281517"/>
            <a:ext cx="3011952" cy="6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1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ripohjat_lyhyt_Yhdistykset_170113_pu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Satakunna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7" y="285603"/>
            <a:ext cx="3019739" cy="61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6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7144-26FD-C849-887C-1AA1BA87DC5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EC631-47DD-0241-BDB7-30E75615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6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60" r:id="rId13"/>
    <p:sldLayoutId id="2147483649" r:id="rId14"/>
    <p:sldLayoutId id="2147483650" r:id="rId15"/>
    <p:sldLayoutId id="2147483652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Satakunnan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samu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683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Satakunnan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samu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1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Satakunnan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samu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1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Satakunnan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samu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0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Satakunnan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/>
              <a:t>www.musili.fi</a:t>
            </a:r>
            <a:r>
              <a:rPr lang="en-GB" sz="1200" dirty="0"/>
              <a:t>/</a:t>
            </a:r>
            <a:r>
              <a:rPr lang="en-GB" sz="1200" dirty="0" err="1"/>
              <a:t>samu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333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Satakunnan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/>
              <a:t>www.musili.fi</a:t>
            </a:r>
            <a:r>
              <a:rPr lang="en-GB" sz="1200" dirty="0"/>
              <a:t>/</a:t>
            </a:r>
            <a:r>
              <a:rPr lang="en-GB" sz="1200" dirty="0" err="1"/>
              <a:t>samu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350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Satakunnan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/>
              <a:t>www.musili.fi</a:t>
            </a:r>
            <a:r>
              <a:rPr lang="en-GB" sz="1200" dirty="0"/>
              <a:t>/</a:t>
            </a:r>
            <a:r>
              <a:rPr lang="en-GB" sz="1200" dirty="0" err="1"/>
              <a:t>samu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978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Satakunnan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/>
              <a:t>www.musili.fi</a:t>
            </a:r>
            <a:r>
              <a:rPr lang="en-GB" sz="1200" dirty="0"/>
              <a:t>/</a:t>
            </a:r>
            <a:r>
              <a:rPr lang="en-GB" sz="1200" dirty="0" err="1"/>
              <a:t>samu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476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Satakunnan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samu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716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Satakunnan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samu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932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Satakunnan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samu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904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Satakunnan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samu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6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Satakunnan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samu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4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Satakunnan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samu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3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Satakunnan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samu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3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Satakunnan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samu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EF33302B5538F4DA15CDBADC3121BE5" ma:contentTypeVersion="18" ma:contentTypeDescription="Luo uusi asiakirja." ma:contentTypeScope="" ma:versionID="f98e895a1fe8ddac19b7411c6746cd27">
  <xsd:schema xmlns:xsd="http://www.w3.org/2001/XMLSchema" xmlns:xs="http://www.w3.org/2001/XMLSchema" xmlns:p="http://schemas.microsoft.com/office/2006/metadata/properties" xmlns:ns2="e9fa5911-5461-4b94-9a6c-6b7bf4f35890" xmlns:ns3="8efd7d94-2a76-4e2d-a1f4-92279b8d235b" targetNamespace="http://schemas.microsoft.com/office/2006/metadata/properties" ma:root="true" ma:fieldsID="1b9993f426965cc036a3f0952e49bee6" ns2:_="" ns3:_="">
    <xsd:import namespace="e9fa5911-5461-4b94-9a6c-6b7bf4f35890"/>
    <xsd:import namespace="8efd7d94-2a76-4e2d-a1f4-92279b8d23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a5911-5461-4b94-9a6c-6b7bf4f35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52e4810-4fa3-4f0d-a0a7-03219c71d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d7d94-2a76-4e2d-a1f4-92279b8d23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83e0afb-30b5-44cf-91b9-1a443c02f894}" ma:internalName="TaxCatchAll" ma:showField="CatchAllData" ma:web="8efd7d94-2a76-4e2d-a1f4-92279b8d23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fa5911-5461-4b94-9a6c-6b7bf4f35890">
      <Terms xmlns="http://schemas.microsoft.com/office/infopath/2007/PartnerControls"/>
    </lcf76f155ced4ddcb4097134ff3c332f>
    <TaxCatchAll xmlns="8efd7d94-2a76-4e2d-a1f4-92279b8d235b" xsi:nil="true"/>
  </documentManagement>
</p:properties>
</file>

<file path=customXml/itemProps1.xml><?xml version="1.0" encoding="utf-8"?>
<ds:datastoreItem xmlns:ds="http://schemas.openxmlformats.org/officeDocument/2006/customXml" ds:itemID="{DAE2D990-4852-4495-A7F8-9BDBFBC5D308}"/>
</file>

<file path=customXml/itemProps2.xml><?xml version="1.0" encoding="utf-8"?>
<ds:datastoreItem xmlns:ds="http://schemas.openxmlformats.org/officeDocument/2006/customXml" ds:itemID="{950333D1-0F83-427E-BB30-9FF48709BC14}"/>
</file>

<file path=customXml/itemProps3.xml><?xml version="1.0" encoding="utf-8"?>
<ds:datastoreItem xmlns:ds="http://schemas.openxmlformats.org/officeDocument/2006/customXml" ds:itemID="{4AA9D799-9168-4109-AB77-5D4A777375DC}"/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208</Words>
  <Application>Microsoft Office PowerPoint</Application>
  <PresentationFormat>Näytössä katseltava diaesitys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Arial MT</vt:lpstr>
      <vt:lpstr>Calibri</vt:lpstr>
      <vt:lpstr>Office Theme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Lume</dc:creator>
  <cp:lastModifiedBy>hanna eloranta</cp:lastModifiedBy>
  <cp:revision>68</cp:revision>
  <cp:lastPrinted>2013-01-27T16:51:47Z</cp:lastPrinted>
  <dcterms:created xsi:type="dcterms:W3CDTF">2012-09-05T10:44:37Z</dcterms:created>
  <dcterms:modified xsi:type="dcterms:W3CDTF">2024-02-25T14:10:39Z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0x010100EEF33302B5538F4DA15CDBADC3121BE5</vt:lpwstr>
  </property>
</Properties>
</file>