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pohjat_lyhyt_Yhdistykset_170113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PohjSuome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9" y="304798"/>
            <a:ext cx="2971419" cy="594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PohjSuom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04223"/>
            <a:ext cx="2949850" cy="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6" name="Picture 5" descr="PohjSuom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04223"/>
            <a:ext cx="2949850" cy="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6" name="Picture 5" descr="PohjSuom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04223"/>
            <a:ext cx="2949850" cy="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ke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PohjSuome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7" y="309629"/>
            <a:ext cx="2966685" cy="5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PohjSuom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04223"/>
            <a:ext cx="2949850" cy="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7" name="Picture 6" descr="PohjSuom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04223"/>
            <a:ext cx="2949850" cy="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7" name="Picture 6" descr="PohjSuom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04223"/>
            <a:ext cx="2949850" cy="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hjSuome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04223"/>
            <a:ext cx="2949850" cy="589970"/>
          </a:xfrm>
          <a:prstGeom prst="rect">
            <a:avLst/>
          </a:prstGeom>
        </p:spPr>
      </p:pic>
      <p:pic>
        <p:nvPicPr>
          <p:cNvPr id="5" name="Picture 4" descr="ALAPALKKI_siirtoon_blanco_etkarj_si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PohjSuom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04223"/>
            <a:ext cx="2949850" cy="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PohjSuom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04223"/>
            <a:ext cx="2949850" cy="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vi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PohjSuome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9" y="304798"/>
            <a:ext cx="2971419" cy="5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PohjSuom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04223"/>
            <a:ext cx="2949850" cy="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7" name="Picture 6" descr="PohjSuom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04223"/>
            <a:ext cx="2949850" cy="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7" name="Picture 6" descr="PohjSuome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8" y="304223"/>
            <a:ext cx="2949850" cy="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lyhyt_Yhdistykset_170113_pu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PohjSuome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9" y="304798"/>
            <a:ext cx="2971419" cy="5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www.pohmus.fi</a:t>
            </a:r>
            <a:r>
              <a:rPr lang="en-US" sz="1200" dirty="0">
                <a:solidFill>
                  <a:srgbClr val="0086CD"/>
                </a:solidFill>
              </a:rPr>
              <a:t> 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pomsi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www.pohmus.fi</a:t>
            </a:r>
            <a:r>
              <a:rPr lang="en-US" sz="1200" dirty="0">
                <a:solidFill>
                  <a:srgbClr val="E30613"/>
                </a:solidFill>
              </a:rPr>
              <a:t> 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pomsi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www.pohmus.fi</a:t>
            </a:r>
            <a:r>
              <a:rPr lang="en-US" sz="1200" dirty="0">
                <a:solidFill>
                  <a:srgbClr val="E30613"/>
                </a:solidFill>
              </a:rPr>
              <a:t> 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pomsi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www.pohmus.fi</a:t>
            </a:r>
            <a:r>
              <a:rPr lang="en-US" sz="1200" dirty="0">
                <a:solidFill>
                  <a:srgbClr val="E30613"/>
                </a:solidFill>
              </a:rPr>
              <a:t> 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pomsi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www.pohmus.fi</a:t>
            </a:r>
            <a:r>
              <a:rPr lang="en-US" sz="1200" dirty="0"/>
              <a:t> 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pomsi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www.pohmus.fi</a:t>
            </a:r>
            <a:r>
              <a:rPr lang="en-US" sz="1200" dirty="0"/>
              <a:t> 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pomsi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www.pohmus.fi</a:t>
            </a:r>
            <a:r>
              <a:rPr lang="en-US" sz="1200" dirty="0"/>
              <a:t> 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pomsi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/>
              <a:t>www.pohmus.fi</a:t>
            </a:r>
            <a:r>
              <a:rPr lang="en-US" sz="1200" dirty="0"/>
              <a:t>  |  </a:t>
            </a:r>
            <a:r>
              <a:rPr lang="en-US" sz="1200" dirty="0" err="1"/>
              <a:t>www.musili.fi</a:t>
            </a:r>
            <a:r>
              <a:rPr lang="en-US" sz="1200" dirty="0"/>
              <a:t>/</a:t>
            </a:r>
            <a:r>
              <a:rPr lang="en-US" sz="1200" dirty="0" err="1"/>
              <a:t>pomsi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www.pohmus.fi</a:t>
            </a:r>
            <a:r>
              <a:rPr lang="en-US" sz="1200" dirty="0">
                <a:solidFill>
                  <a:srgbClr val="0086CD"/>
                </a:solidFill>
              </a:rPr>
              <a:t> 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pomsi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www.pohmus.fi</a:t>
            </a:r>
            <a:r>
              <a:rPr lang="en-US" sz="1200" dirty="0">
                <a:solidFill>
                  <a:srgbClr val="0086CD"/>
                </a:solidFill>
              </a:rPr>
              <a:t> 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pomsi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0086CD"/>
                </a:solidFill>
              </a:rPr>
              <a:t>www.pohmus.fi</a:t>
            </a:r>
            <a:r>
              <a:rPr lang="en-US" sz="1200" dirty="0">
                <a:solidFill>
                  <a:srgbClr val="0086CD"/>
                </a:solidFill>
              </a:rPr>
              <a:t>  |  </a:t>
            </a:r>
            <a:r>
              <a:rPr lang="en-US" sz="1200" dirty="0" err="1">
                <a:solidFill>
                  <a:srgbClr val="0086CD"/>
                </a:solidFill>
              </a:rPr>
              <a:t>www.musili.fi</a:t>
            </a:r>
            <a:r>
              <a:rPr lang="en-US" sz="1200" dirty="0">
                <a:solidFill>
                  <a:srgbClr val="0086CD"/>
                </a:solidFill>
              </a:rPr>
              <a:t>/</a:t>
            </a:r>
            <a:r>
              <a:rPr lang="en-US" sz="1200" dirty="0" err="1">
                <a:solidFill>
                  <a:srgbClr val="0086CD"/>
                </a:solidFill>
              </a:rPr>
              <a:t>pomsi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www.pohmus.fi</a:t>
            </a:r>
            <a:r>
              <a:rPr lang="en-US" sz="1200" dirty="0">
                <a:solidFill>
                  <a:srgbClr val="3AAA35"/>
                </a:solidFill>
              </a:rPr>
              <a:t> 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pomsi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www.pohmus.fi</a:t>
            </a:r>
            <a:r>
              <a:rPr lang="en-US" sz="1200" dirty="0">
                <a:solidFill>
                  <a:srgbClr val="3AAA35"/>
                </a:solidFill>
              </a:rPr>
              <a:t> 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pomsi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www.pohmus.fi</a:t>
            </a:r>
            <a:r>
              <a:rPr lang="en-US" sz="1200" dirty="0">
                <a:solidFill>
                  <a:srgbClr val="3AAA35"/>
                </a:solidFill>
              </a:rPr>
              <a:t> 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pomsi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3AAA35"/>
                </a:solidFill>
              </a:rPr>
              <a:t>www.pohmus.fi</a:t>
            </a:r>
            <a:r>
              <a:rPr lang="en-US" sz="1200" dirty="0">
                <a:solidFill>
                  <a:srgbClr val="3AAA35"/>
                </a:solidFill>
              </a:rPr>
              <a:t>  |  </a:t>
            </a:r>
            <a:r>
              <a:rPr lang="en-US" sz="1200" dirty="0" err="1">
                <a:solidFill>
                  <a:srgbClr val="3AAA35"/>
                </a:solidFill>
              </a:rPr>
              <a:t>www.musili.fi</a:t>
            </a:r>
            <a:r>
              <a:rPr lang="en-US" sz="1200" dirty="0">
                <a:solidFill>
                  <a:srgbClr val="3AAA35"/>
                </a:solidFill>
              </a:rPr>
              <a:t>/</a:t>
            </a:r>
            <a:r>
              <a:rPr lang="en-US" sz="1200" dirty="0" err="1">
                <a:solidFill>
                  <a:srgbClr val="3AAA35"/>
                </a:solidFill>
              </a:rPr>
              <a:t>pomsi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Pohjois-Suomen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US" sz="1200" dirty="0" err="1">
                <a:solidFill>
                  <a:srgbClr val="E30613"/>
                </a:solidFill>
              </a:rPr>
              <a:t>www.pohmus.fi</a:t>
            </a:r>
            <a:r>
              <a:rPr lang="en-US" sz="1200" dirty="0">
                <a:solidFill>
                  <a:srgbClr val="E30613"/>
                </a:solidFill>
              </a:rPr>
              <a:t>  |  </a:t>
            </a:r>
            <a:r>
              <a:rPr lang="en-US" sz="1200" dirty="0" err="1">
                <a:solidFill>
                  <a:srgbClr val="E30613"/>
                </a:solidFill>
              </a:rPr>
              <a:t>www.musili.fi</a:t>
            </a:r>
            <a:r>
              <a:rPr lang="en-US" sz="1200" dirty="0">
                <a:solidFill>
                  <a:srgbClr val="E30613"/>
                </a:solidFill>
              </a:rPr>
              <a:t>/</a:t>
            </a:r>
            <a:r>
              <a:rPr lang="en-US" sz="1200" dirty="0" err="1">
                <a:solidFill>
                  <a:srgbClr val="E30613"/>
                </a:solidFill>
              </a:rPr>
              <a:t>pomsi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2C187BDF-853D-47C8-BAB7-D95756AD7FC1}"/>
</file>

<file path=customXml/itemProps2.xml><?xml version="1.0" encoding="utf-8"?>
<ds:datastoreItem xmlns:ds="http://schemas.openxmlformats.org/officeDocument/2006/customXml" ds:itemID="{91C9671A-8F94-4FE0-A882-C4FEA7B2B676}"/>
</file>

<file path=customXml/itemProps3.xml><?xml version="1.0" encoding="utf-8"?>
<ds:datastoreItem xmlns:ds="http://schemas.openxmlformats.org/officeDocument/2006/customXml" ds:itemID="{D0DFE7EC-3283-4891-AA66-A9532172E3D2}"/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304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68</cp:revision>
  <cp:lastPrinted>2013-01-28T06:18:40Z</cp:lastPrinted>
  <dcterms:created xsi:type="dcterms:W3CDTF">2012-09-05T10:44:37Z</dcterms:created>
  <dcterms:modified xsi:type="dcterms:W3CDTF">2024-02-25T13:56:33Z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