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47"/>
    <a:srgbClr val="3AAA35"/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7397-5150-954C-9CCA-9A94F3A03E1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1CC3-D5D0-3949-AF52-3150B153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pohjat_lyhyt_Yhdistykset_170113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PohjSavo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8" y="305717"/>
            <a:ext cx="2774366" cy="596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Pohj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311119"/>
            <a:ext cx="2772634" cy="5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7" name="Picture 6" descr="Pohj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311119"/>
            <a:ext cx="2772634" cy="5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hjSavo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311119"/>
            <a:ext cx="2772634" cy="596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E30613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YHD_lyhyt_kaikki_varit_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kel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ohjSavonMunMaksaYhdRGBvaaka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1" y="307844"/>
            <a:ext cx="2766003" cy="595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Pohj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311119"/>
            <a:ext cx="2772634" cy="5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7" name="Picture 6" descr="Pohj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311119"/>
            <a:ext cx="2772634" cy="5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8" name="Picture 7" descr="Pohj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311119"/>
            <a:ext cx="2772634" cy="5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Pohj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311119"/>
            <a:ext cx="2772634" cy="5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Pohj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311119"/>
            <a:ext cx="2772634" cy="5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86CD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8" name="Picture 7" descr="Pohj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311119"/>
            <a:ext cx="2772634" cy="5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vi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PohjSavo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8" y="310717"/>
            <a:ext cx="2774366" cy="5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Pohj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311119"/>
            <a:ext cx="2772634" cy="5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7" name="Picture 6" descr="Pohj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311119"/>
            <a:ext cx="2772634" cy="5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3AAA35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8" name="Picture 7" descr="Pohj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311119"/>
            <a:ext cx="2772634" cy="5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lyhyt_Yhdistykset_170113_pu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PohjSavo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8" y="310717"/>
            <a:ext cx="2774366" cy="5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7144-26FD-C849-887C-1AA1BA87DC5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C631-47DD-0241-BDB7-30E75615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49" r:id="rId14"/>
    <p:sldLayoutId id="2147483650" r:id="rId15"/>
    <p:sldLayoutId id="214748365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www.psmuma.fi</a:t>
            </a:r>
            <a:r>
              <a:rPr lang="en-US" sz="1200" dirty="0">
                <a:solidFill>
                  <a:srgbClr val="0086CD"/>
                </a:solidFill>
              </a:rPr>
              <a:t> 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psmuma</a:t>
            </a:r>
            <a:r>
              <a:rPr lang="en-US" sz="1200" dirty="0">
                <a:solidFill>
                  <a:srgbClr val="0086CD"/>
                </a:solidFill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68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www.psmuma.fi</a:t>
            </a:r>
            <a:r>
              <a:rPr lang="en-US" sz="1200" dirty="0">
                <a:solidFill>
                  <a:srgbClr val="E30613"/>
                </a:solidFill>
              </a:rPr>
              <a:t> 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psmuma</a:t>
            </a:r>
            <a:r>
              <a:rPr lang="en-US" sz="1200" dirty="0">
                <a:solidFill>
                  <a:srgbClr val="E3061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5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www.psmuma.fi</a:t>
            </a:r>
            <a:r>
              <a:rPr lang="en-US" sz="1200" dirty="0">
                <a:solidFill>
                  <a:srgbClr val="E30613"/>
                </a:solidFill>
              </a:rPr>
              <a:t> 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psmuma</a:t>
            </a:r>
            <a:r>
              <a:rPr lang="en-US" sz="1200" dirty="0">
                <a:solidFill>
                  <a:srgbClr val="E3061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4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www.psmuma.fi</a:t>
            </a:r>
            <a:r>
              <a:rPr lang="en-US" sz="1200" dirty="0">
                <a:solidFill>
                  <a:srgbClr val="E30613"/>
                </a:solidFill>
              </a:rPr>
              <a:t> 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psmuma</a:t>
            </a:r>
            <a:r>
              <a:rPr lang="en-US" sz="1200" dirty="0">
                <a:solidFill>
                  <a:srgbClr val="E3061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9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www.psmuma.fi</a:t>
            </a:r>
            <a:r>
              <a:rPr lang="en-US" sz="1200" dirty="0"/>
              <a:t> 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psmuma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33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www.psmuma.fi</a:t>
            </a:r>
            <a:r>
              <a:rPr lang="en-US" sz="1200" dirty="0"/>
              <a:t> 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psmuma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5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www.psmuma.fi</a:t>
            </a:r>
            <a:r>
              <a:rPr lang="en-US" sz="1200" dirty="0"/>
              <a:t> 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psmuma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78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www.psmuma.fi</a:t>
            </a:r>
            <a:r>
              <a:rPr lang="en-US" sz="1200" dirty="0"/>
              <a:t> 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psmuma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7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www.psmuma.fi</a:t>
            </a:r>
            <a:r>
              <a:rPr lang="en-US" sz="1200" dirty="0">
                <a:solidFill>
                  <a:srgbClr val="0086CD"/>
                </a:solidFill>
              </a:rPr>
              <a:t> 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psmuma</a:t>
            </a:r>
            <a:r>
              <a:rPr lang="en-US" sz="1200" dirty="0">
                <a:solidFill>
                  <a:srgbClr val="0086CD"/>
                </a:solidFill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71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www.psmuma.fi</a:t>
            </a:r>
            <a:r>
              <a:rPr lang="en-US" sz="1200" dirty="0">
                <a:solidFill>
                  <a:srgbClr val="0086CD"/>
                </a:solidFill>
              </a:rPr>
              <a:t> 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psmuma</a:t>
            </a:r>
            <a:r>
              <a:rPr lang="en-US" sz="1200" dirty="0">
                <a:solidFill>
                  <a:srgbClr val="0086CD"/>
                </a:solidFill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3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www.psmuma.fi</a:t>
            </a:r>
            <a:r>
              <a:rPr lang="en-US" sz="1200" dirty="0">
                <a:solidFill>
                  <a:srgbClr val="0086CD"/>
                </a:solidFill>
              </a:rPr>
              <a:t> 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psmuma</a:t>
            </a:r>
            <a:r>
              <a:rPr lang="en-US" sz="1200" dirty="0">
                <a:solidFill>
                  <a:srgbClr val="0086CD"/>
                </a:solidFill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04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www.psmuma.fi</a:t>
            </a:r>
            <a:r>
              <a:rPr lang="en-US" sz="1200" dirty="0">
                <a:solidFill>
                  <a:srgbClr val="3AAA35"/>
                </a:solidFill>
              </a:rPr>
              <a:t> 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psmuma</a:t>
            </a:r>
            <a:r>
              <a:rPr lang="en-US" sz="1200" dirty="0">
                <a:solidFill>
                  <a:srgbClr val="3AAA3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1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www.psmuma.fi</a:t>
            </a:r>
            <a:r>
              <a:rPr lang="en-US" sz="1200" dirty="0">
                <a:solidFill>
                  <a:srgbClr val="3AAA35"/>
                </a:solidFill>
              </a:rPr>
              <a:t> 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psmuma</a:t>
            </a:r>
            <a:r>
              <a:rPr lang="en-US" sz="1200" dirty="0">
                <a:solidFill>
                  <a:srgbClr val="3AAA3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32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www.psmuma.fi</a:t>
            </a:r>
            <a:r>
              <a:rPr lang="en-US" sz="1200" dirty="0">
                <a:solidFill>
                  <a:srgbClr val="3AAA35"/>
                </a:solidFill>
              </a:rPr>
              <a:t> 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psmuma</a:t>
            </a:r>
            <a:r>
              <a:rPr lang="en-US" sz="1200" dirty="0">
                <a:solidFill>
                  <a:srgbClr val="3AAA3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51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www.psmuma.fi</a:t>
            </a:r>
            <a:r>
              <a:rPr lang="en-US" sz="1200" dirty="0">
                <a:solidFill>
                  <a:srgbClr val="3AAA35"/>
                </a:solidFill>
              </a:rPr>
              <a:t> 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psmuma</a:t>
            </a:r>
            <a:r>
              <a:rPr lang="en-US" sz="1200" dirty="0">
                <a:solidFill>
                  <a:srgbClr val="3AAA3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2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www.psmuma.fi</a:t>
            </a:r>
            <a:r>
              <a:rPr lang="en-US" sz="1200" dirty="0">
                <a:solidFill>
                  <a:srgbClr val="E30613"/>
                </a:solidFill>
              </a:rPr>
              <a:t> 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psmuma</a:t>
            </a:r>
            <a:r>
              <a:rPr lang="en-US" sz="1200" dirty="0">
                <a:solidFill>
                  <a:srgbClr val="E3061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Props1.xml><?xml version="1.0" encoding="utf-8"?>
<ds:datastoreItem xmlns:ds="http://schemas.openxmlformats.org/officeDocument/2006/customXml" ds:itemID="{BA209EFB-00ED-472F-8A44-CA9086240F47}"/>
</file>

<file path=customXml/itemProps2.xml><?xml version="1.0" encoding="utf-8"?>
<ds:datastoreItem xmlns:ds="http://schemas.openxmlformats.org/officeDocument/2006/customXml" ds:itemID="{CC228205-1AC8-4498-908C-4CCEBD761C33}"/>
</file>

<file path=customXml/itemProps3.xml><?xml version="1.0" encoding="utf-8"?>
<ds:datastoreItem xmlns:ds="http://schemas.openxmlformats.org/officeDocument/2006/customXml" ds:itemID="{BEAC3AC7-55E3-4D82-BB39-B2C4A0104A52}"/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304</Words>
  <Application>Microsoft Office PowerPoint</Application>
  <PresentationFormat>Näytössä katseltava diaesitys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Arial MT</vt:lpstr>
      <vt:lpstr>Calibri</vt:lpstr>
      <vt:lpstr>Office Theme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Lume</dc:creator>
  <cp:lastModifiedBy>hanna eloranta</cp:lastModifiedBy>
  <cp:revision>67</cp:revision>
  <cp:lastPrinted>2013-01-27T19:25:23Z</cp:lastPrinted>
  <dcterms:created xsi:type="dcterms:W3CDTF">2012-09-05T10:44:37Z</dcterms:created>
  <dcterms:modified xsi:type="dcterms:W3CDTF">2024-02-25T13:51:59Z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</Properties>
</file>