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47"/>
    <a:srgbClr val="3AAA35"/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8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7397-5150-954C-9CCA-9A94F3A03E1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1CC3-D5D0-3949-AF52-3150B153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ripohjat_lyhyt_Yhdistykset_170113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PohjKarjala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0" y="282474"/>
            <a:ext cx="2803104" cy="645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Pohj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" y="281479"/>
            <a:ext cx="2798969" cy="6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6" name="Picture 5" descr="Pohj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" y="281479"/>
            <a:ext cx="2798969" cy="6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E30613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6" name="Picture 5" descr="Pohj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" y="281479"/>
            <a:ext cx="2798969" cy="6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kel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PohjKarjalanMunMaksaYhdRGBvaaka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6" y="279804"/>
            <a:ext cx="2801370" cy="645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7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Pohj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" y="281479"/>
            <a:ext cx="2798969" cy="6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10" name="Picture 9" descr="Pohj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" y="281479"/>
            <a:ext cx="2798969" cy="6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7" name="Picture 6" descr="Pohj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" y="281479"/>
            <a:ext cx="2798969" cy="6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hjKarjalanMunMaksaYhdRGBvaak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" y="281479"/>
            <a:ext cx="2798969" cy="644676"/>
          </a:xfrm>
          <a:prstGeom prst="rect">
            <a:avLst/>
          </a:prstGeom>
        </p:spPr>
      </p:pic>
      <p:pic>
        <p:nvPicPr>
          <p:cNvPr id="5" name="Picture 4" descr="ALAPALKKI_siirtoon_blanco_etkarj_si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Pohj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" y="281479"/>
            <a:ext cx="2798969" cy="6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86CD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Pohj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" y="281479"/>
            <a:ext cx="2798969" cy="6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vi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PohjKarjala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0" y="282474"/>
            <a:ext cx="2803104" cy="6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Pohj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" y="281479"/>
            <a:ext cx="2798969" cy="6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10" name="Picture 9" descr="Pohj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" y="281479"/>
            <a:ext cx="2798969" cy="6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3AAA35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7" name="Picture 6" descr="Pohj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" y="281479"/>
            <a:ext cx="2798969" cy="6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pohjat_lyhyt_Yhdistykset_170113_pu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PohjKarjala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0" y="282474"/>
            <a:ext cx="2803104" cy="6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7144-26FD-C849-887C-1AA1BA87DC5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C631-47DD-0241-BDB7-30E75615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49" r:id="rId14"/>
    <p:sldLayoutId id="2147483650" r:id="rId15"/>
    <p:sldLayoutId id="214748365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pohjoiskarjala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683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pohjoiskarjala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1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pohjoiskarjala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1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pohjoiskarjala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pohjoiskarjala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333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pohjoiskarjala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350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pohjoiskarjala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978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pohjoiskarjala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47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pohjoiskarjala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716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pohjoiskarjala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932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pohjoiskarjala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904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pohjoiskarjala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6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pohjoiskarjala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4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pohjoiskarjala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pohjoiskarjala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3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pohjoiskarjala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33302B5538F4DA15CDBADC3121BE5" ma:contentTypeVersion="18" ma:contentTypeDescription="Luo uusi asiakirja." ma:contentTypeScope="" ma:versionID="f98e895a1fe8ddac19b7411c6746cd27">
  <xsd:schema xmlns:xsd="http://www.w3.org/2001/XMLSchema" xmlns:xs="http://www.w3.org/2001/XMLSchema" xmlns:p="http://schemas.microsoft.com/office/2006/metadata/properties" xmlns:ns2="e9fa5911-5461-4b94-9a6c-6b7bf4f35890" xmlns:ns3="8efd7d94-2a76-4e2d-a1f4-92279b8d235b" targetNamespace="http://schemas.microsoft.com/office/2006/metadata/properties" ma:root="true" ma:fieldsID="1b9993f426965cc036a3f0952e49bee6" ns2:_="" ns3:_="">
    <xsd:import namespace="e9fa5911-5461-4b94-9a6c-6b7bf4f35890"/>
    <xsd:import namespace="8efd7d94-2a76-4e2d-a1f4-92279b8d2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a5911-5461-4b94-9a6c-6b7bf4f3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52e4810-4fa3-4f0d-a0a7-03219c71d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d7d94-2a76-4e2d-a1f4-92279b8d2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3e0afb-30b5-44cf-91b9-1a443c02f894}" ma:internalName="TaxCatchAll" ma:showField="CatchAllData" ma:web="8efd7d94-2a76-4e2d-a1f4-92279b8d2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a5911-5461-4b94-9a6c-6b7bf4f35890">
      <Terms xmlns="http://schemas.microsoft.com/office/infopath/2007/PartnerControls"/>
    </lcf76f155ced4ddcb4097134ff3c332f>
    <TaxCatchAll xmlns="8efd7d94-2a76-4e2d-a1f4-92279b8d235b" xsi:nil="true"/>
  </documentManagement>
</p:properties>
</file>

<file path=customXml/itemProps1.xml><?xml version="1.0" encoding="utf-8"?>
<ds:datastoreItem xmlns:ds="http://schemas.openxmlformats.org/officeDocument/2006/customXml" ds:itemID="{D7107662-FAA9-40AA-8251-D5FD1E4A94E9}"/>
</file>

<file path=customXml/itemProps2.xml><?xml version="1.0" encoding="utf-8"?>
<ds:datastoreItem xmlns:ds="http://schemas.openxmlformats.org/officeDocument/2006/customXml" ds:itemID="{883D474F-ECB6-481F-A230-B85540570C32}"/>
</file>

<file path=customXml/itemProps3.xml><?xml version="1.0" encoding="utf-8"?>
<ds:datastoreItem xmlns:ds="http://schemas.openxmlformats.org/officeDocument/2006/customXml" ds:itemID="{10B86605-5E5E-4185-A659-3B32C3574944}"/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208</Words>
  <Application>Microsoft Office PowerPoint</Application>
  <PresentationFormat>Näytössä katseltava diaesitys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Arial MT</vt:lpstr>
      <vt:lpstr>Calibri</vt:lpstr>
      <vt:lpstr>Office Theme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Lume</dc:creator>
  <cp:lastModifiedBy>hanna eloranta</cp:lastModifiedBy>
  <cp:revision>65</cp:revision>
  <cp:lastPrinted>2013-01-27T19:25:23Z</cp:lastPrinted>
  <dcterms:created xsi:type="dcterms:W3CDTF">2012-09-05T10:44:37Z</dcterms:created>
  <dcterms:modified xsi:type="dcterms:W3CDTF">2024-02-25T13:47:24Z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0x010100EEF33302B5538F4DA15CDBADC3121BE5</vt:lpwstr>
  </property>
</Properties>
</file>