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aijatHame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8" y="311884"/>
            <a:ext cx="2950497" cy="5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7" name="Picture 6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8" name="Picture 7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aijatHamee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08898"/>
            <a:ext cx="2956198" cy="579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10" name="Picture 9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8" name="Picture 7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ijatHamee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PaijatHame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8" y="311884"/>
            <a:ext cx="2950497" cy="5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10" name="Picture 9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8" name="Picture 7" descr="PaijatHame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" y="309871"/>
            <a:ext cx="2962893" cy="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PaijatHame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8" y="311884"/>
            <a:ext cx="2950497" cy="5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www.phmunuel.tiedottaa.net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www.phmunuel.tiedottaa.net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paijathame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www.phmunuel.tiedottaa.net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paijathame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www.phmunuel.tiedottaa.net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paijathame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www.phmunuel.tiedottaa.net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www.phmunuel.tiedottaa.net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www.phmunuel.tiedottaa.net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www.phmunuel.tiedottaa.net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www.phmunuel.tiedottaa.net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www.phmunuel.tiedottaa.net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www.phmunuel.tiedottaa.net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paijathame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www.phmunuel.tiedottaa.net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paijathame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www.phmunuel.tiedottaa.net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paijathame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www.phmunuel.tiedottaa.net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paijathame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www.phmunuel.tiedottaa.net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paijathame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5614" y="6040837"/>
            <a:ext cx="3934560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Päijät-Hämeen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</a:t>
            </a: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www.phmunuel.tiedottaa.net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paijathame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D20DCA3E-B1D3-44FC-8472-F5FE8C98FBC5}"/>
</file>

<file path=customXml/itemProps2.xml><?xml version="1.0" encoding="utf-8"?>
<ds:datastoreItem xmlns:ds="http://schemas.openxmlformats.org/officeDocument/2006/customXml" ds:itemID="{8E21B92E-CFC0-45EE-9512-AD531FB5DA03}"/>
</file>

<file path=customXml/itemProps3.xml><?xml version="1.0" encoding="utf-8"?>
<ds:datastoreItem xmlns:ds="http://schemas.openxmlformats.org/officeDocument/2006/customXml" ds:itemID="{C9C237A8-CD99-4639-85C9-C2072319165F}"/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336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68</cp:revision>
  <cp:lastPrinted>2013-01-27T16:51:47Z</cp:lastPrinted>
  <dcterms:created xsi:type="dcterms:W3CDTF">2012-09-05T10:44:37Z</dcterms:created>
  <dcterms:modified xsi:type="dcterms:W3CDTF">2024-02-25T14:01:26Z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