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A47"/>
    <a:srgbClr val="3AAA35"/>
    <a:srgbClr val="E30613"/>
    <a:srgbClr val="008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98" autoAdjust="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67397-5150-954C-9CCA-9A94F3A03E1C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D1CC3-D5D0-3949-AF52-3150B153D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78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aripohjat_lyhyt_Yhdistykset_170113_si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KymenlaaksonMunMaksaYhdRGBvaaka_mv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60" y="275110"/>
            <a:ext cx="2822938" cy="627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8640"/>
            <a:ext cx="8229600" cy="11430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4932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0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YHD_lyhyt_kaikki_varit_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958"/>
            <a:ext cx="9144000" cy="900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50" y="2367961"/>
            <a:ext cx="8625466" cy="1470025"/>
          </a:xfrm>
        </p:spPr>
        <p:txBody>
          <a:bodyPr>
            <a:noAutofit/>
          </a:bodyPr>
          <a:lstStyle>
            <a:lvl1pPr>
              <a:defRPr sz="4800">
                <a:solidFill>
                  <a:srgbClr val="E30613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5313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  <p:pic>
        <p:nvPicPr>
          <p:cNvPr id="7" name="Picture 6" descr="Kymenlaakso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37" y="268230"/>
            <a:ext cx="2838631" cy="63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07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11171" y="933549"/>
            <a:ext cx="8625466" cy="939293"/>
          </a:xfrm>
        </p:spPr>
        <p:txBody>
          <a:bodyPr>
            <a:noAutofit/>
          </a:bodyPr>
          <a:lstStyle>
            <a:lvl1pPr algn="l">
              <a:defRPr sz="3800">
                <a:solidFill>
                  <a:srgbClr val="E30613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1170" y="1962635"/>
            <a:ext cx="8369627" cy="35100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10" name="Picture 9" descr="YHD_lyhyt_kaikki_varit_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958"/>
            <a:ext cx="9144000" cy="900684"/>
          </a:xfrm>
          <a:prstGeom prst="rect">
            <a:avLst/>
          </a:prstGeom>
        </p:spPr>
      </p:pic>
      <p:pic>
        <p:nvPicPr>
          <p:cNvPr id="6" name="Picture 5" descr="Kymenlaakso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37" y="268230"/>
            <a:ext cx="2838631" cy="63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16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62370"/>
            <a:ext cx="8229600" cy="1143000"/>
          </a:xfrm>
        </p:spPr>
        <p:txBody>
          <a:bodyPr>
            <a:normAutofit/>
          </a:bodyPr>
          <a:lstStyle>
            <a:lvl1pPr algn="l">
              <a:defRPr sz="3800">
                <a:solidFill>
                  <a:srgbClr val="E30613"/>
                </a:solidFill>
              </a:defRPr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2334639"/>
            <a:ext cx="8228157" cy="34121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Sss</a:t>
            </a:r>
            <a:endParaRPr lang="fi-FI" dirty="0"/>
          </a:p>
          <a:p>
            <a:pPr lvl="0"/>
            <a:r>
              <a:rPr lang="fi-FI" dirty="0" err="1"/>
              <a:t>sss</a:t>
            </a:r>
            <a:endParaRPr lang="en-US" dirty="0"/>
          </a:p>
        </p:txBody>
      </p:sp>
      <p:pic>
        <p:nvPicPr>
          <p:cNvPr id="7" name="Picture 6" descr="YHD_lyhyt_kaikki_varit_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958"/>
            <a:ext cx="9144000" cy="900684"/>
          </a:xfrm>
          <a:prstGeom prst="rect">
            <a:avLst/>
          </a:prstGeom>
        </p:spPr>
      </p:pic>
      <p:pic>
        <p:nvPicPr>
          <p:cNvPr id="6" name="Picture 5" descr="Kymenlaakso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37" y="268230"/>
            <a:ext cx="2838631" cy="63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99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ripohjat_lyhyt_Yhdistykset_170113_kel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KymenlaaksonMunMaksaYhdRGBvaaka_Blac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36" y="283833"/>
            <a:ext cx="2838633" cy="6308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8640"/>
            <a:ext cx="8229600" cy="11430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4932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676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HD_lyhyt_kaikki_varit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6070"/>
            <a:ext cx="9144000" cy="900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50" y="2367961"/>
            <a:ext cx="8625466" cy="1470025"/>
          </a:xfrm>
        </p:spPr>
        <p:txBody>
          <a:bodyPr>
            <a:noAutofit/>
          </a:bodyPr>
          <a:lstStyle>
            <a:lvl1pPr>
              <a:defRPr sz="48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5313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  <p:pic>
        <p:nvPicPr>
          <p:cNvPr id="6" name="Picture 5" descr="Kymenlaakso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37" y="268230"/>
            <a:ext cx="2838631" cy="63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11171" y="933549"/>
            <a:ext cx="8625466" cy="939293"/>
          </a:xfrm>
        </p:spPr>
        <p:txBody>
          <a:bodyPr>
            <a:noAutofit/>
          </a:bodyPr>
          <a:lstStyle>
            <a:lvl1pPr algn="l">
              <a:defRPr sz="38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1170" y="1962635"/>
            <a:ext cx="8369627" cy="35100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6" name="Picture 5" descr="YHD_lyhyt_kaikki_varit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6070"/>
            <a:ext cx="9144000" cy="900684"/>
          </a:xfrm>
          <a:prstGeom prst="rect">
            <a:avLst/>
          </a:prstGeom>
        </p:spPr>
      </p:pic>
      <p:pic>
        <p:nvPicPr>
          <p:cNvPr id="7" name="Picture 6" descr="Kymenlaakso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37" y="268230"/>
            <a:ext cx="2838631" cy="63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34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62370"/>
            <a:ext cx="8229600" cy="1143000"/>
          </a:xfrm>
        </p:spPr>
        <p:txBody>
          <a:bodyPr>
            <a:normAutofit/>
          </a:bodyPr>
          <a:lstStyle>
            <a:lvl1pPr algn="l">
              <a:defRPr sz="3800">
                <a:solidFill>
                  <a:srgbClr val="000000"/>
                </a:solidFill>
              </a:defRPr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2334639"/>
            <a:ext cx="8228157" cy="34121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Sss</a:t>
            </a:r>
            <a:endParaRPr lang="fi-FI" dirty="0"/>
          </a:p>
          <a:p>
            <a:pPr lvl="0"/>
            <a:r>
              <a:rPr lang="fi-FI" dirty="0" err="1"/>
              <a:t>sss</a:t>
            </a:r>
            <a:endParaRPr lang="en-US" dirty="0"/>
          </a:p>
        </p:txBody>
      </p:sp>
      <p:pic>
        <p:nvPicPr>
          <p:cNvPr id="6" name="Picture 5" descr="YHD_lyhyt_kaikki_varit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6070"/>
            <a:ext cx="9144000" cy="900684"/>
          </a:xfrm>
          <a:prstGeom prst="rect">
            <a:avLst/>
          </a:prstGeom>
        </p:spPr>
      </p:pic>
      <p:pic>
        <p:nvPicPr>
          <p:cNvPr id="7" name="Picture 6" descr="Kymenlaakso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37" y="268230"/>
            <a:ext cx="2838631" cy="63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95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ymenlaaksonMunMaksaYhdRGBvaak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37" y="268230"/>
            <a:ext cx="2838631" cy="630807"/>
          </a:xfrm>
          <a:prstGeom prst="rect">
            <a:avLst/>
          </a:prstGeom>
        </p:spPr>
      </p:pic>
      <p:pic>
        <p:nvPicPr>
          <p:cNvPr id="5" name="Picture 4" descr="ALAPALKKI_siirtoon_blanco_etkarj_si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3527"/>
            <a:ext cx="9144000" cy="900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50" y="2367961"/>
            <a:ext cx="8625466" cy="1470025"/>
          </a:xfrm>
        </p:spPr>
        <p:txBody>
          <a:bodyPr>
            <a:noAutofit/>
          </a:bodyPr>
          <a:lstStyle>
            <a:lvl1pPr>
              <a:defRPr sz="4800">
                <a:solidFill>
                  <a:srgbClr val="0086CD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5313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857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LAPALKKI_siirtoon_blanco_etkarj_si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3527"/>
            <a:ext cx="9144000" cy="90068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11171" y="933549"/>
            <a:ext cx="8625466" cy="939293"/>
          </a:xfrm>
        </p:spPr>
        <p:txBody>
          <a:bodyPr>
            <a:noAutofit/>
          </a:bodyPr>
          <a:lstStyle>
            <a:lvl1pPr algn="l">
              <a:defRPr sz="3800">
                <a:solidFill>
                  <a:srgbClr val="0086CD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1170" y="1962635"/>
            <a:ext cx="8369627" cy="35100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7" name="Picture 6" descr="Kymenlaakso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37" y="268230"/>
            <a:ext cx="2838631" cy="63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951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LAPALKKI_siirtoon_blanco_etkarj_si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3527"/>
            <a:ext cx="9144000" cy="900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62370"/>
            <a:ext cx="8229600" cy="1143000"/>
          </a:xfrm>
        </p:spPr>
        <p:txBody>
          <a:bodyPr>
            <a:normAutofit/>
          </a:bodyPr>
          <a:lstStyle>
            <a:lvl1pPr algn="l">
              <a:defRPr sz="3800">
                <a:solidFill>
                  <a:srgbClr val="0086CD"/>
                </a:solidFill>
              </a:defRPr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2334639"/>
            <a:ext cx="8228157" cy="34121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Sss</a:t>
            </a:r>
            <a:endParaRPr lang="fi-FI" dirty="0"/>
          </a:p>
          <a:p>
            <a:pPr lvl="0"/>
            <a:r>
              <a:rPr lang="fi-FI" dirty="0" err="1"/>
              <a:t>sss</a:t>
            </a:r>
            <a:endParaRPr lang="en-US" dirty="0"/>
          </a:p>
        </p:txBody>
      </p:sp>
      <p:pic>
        <p:nvPicPr>
          <p:cNvPr id="7" name="Picture 6" descr="Kymenlaakso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37" y="268230"/>
            <a:ext cx="2838631" cy="63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55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ripohjat_lyhyt_Yhdistykset_170113_vih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KymenlaaksonMunMaksaYhdRGBvaaka_mv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60" y="275110"/>
            <a:ext cx="2822938" cy="627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8640"/>
            <a:ext cx="8229600" cy="1143000"/>
          </a:xfrm>
        </p:spPr>
        <p:txBody>
          <a:bodyPr>
            <a:norm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4932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53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YHD_lyhyt_kaikki_varit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959"/>
            <a:ext cx="9144000" cy="900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50" y="2367961"/>
            <a:ext cx="8625466" cy="1470025"/>
          </a:xfrm>
        </p:spPr>
        <p:txBody>
          <a:bodyPr>
            <a:noAutofit/>
          </a:bodyPr>
          <a:lstStyle>
            <a:lvl1pPr>
              <a:defRPr sz="4800">
                <a:solidFill>
                  <a:srgbClr val="3AAA35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5313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  <p:pic>
        <p:nvPicPr>
          <p:cNvPr id="7" name="Picture 6" descr="Kymenlaakso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37" y="268230"/>
            <a:ext cx="2838631" cy="63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33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11171" y="933549"/>
            <a:ext cx="8625466" cy="939293"/>
          </a:xfrm>
        </p:spPr>
        <p:txBody>
          <a:bodyPr>
            <a:noAutofit/>
          </a:bodyPr>
          <a:lstStyle>
            <a:lvl1pPr algn="l">
              <a:defRPr sz="3800">
                <a:solidFill>
                  <a:srgbClr val="3AAA35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1170" y="1962635"/>
            <a:ext cx="8369627" cy="35100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6" name="Picture 5" descr="YHD_lyhyt_kaikki_varit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959"/>
            <a:ext cx="9144000" cy="900684"/>
          </a:xfrm>
          <a:prstGeom prst="rect">
            <a:avLst/>
          </a:prstGeom>
        </p:spPr>
      </p:pic>
      <p:pic>
        <p:nvPicPr>
          <p:cNvPr id="7" name="Picture 6" descr="Kymenlaakso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37" y="268230"/>
            <a:ext cx="2838631" cy="63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60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62370"/>
            <a:ext cx="8229600" cy="1143000"/>
          </a:xfrm>
        </p:spPr>
        <p:txBody>
          <a:bodyPr>
            <a:normAutofit/>
          </a:bodyPr>
          <a:lstStyle>
            <a:lvl1pPr algn="l">
              <a:defRPr sz="3800">
                <a:solidFill>
                  <a:srgbClr val="3AAA35"/>
                </a:solidFill>
              </a:defRPr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2334639"/>
            <a:ext cx="8228157" cy="34121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Sss</a:t>
            </a:r>
            <a:endParaRPr lang="fi-FI" dirty="0"/>
          </a:p>
          <a:p>
            <a:pPr lvl="0"/>
            <a:r>
              <a:rPr lang="fi-FI" dirty="0" err="1"/>
              <a:t>sss</a:t>
            </a:r>
            <a:endParaRPr lang="en-US" dirty="0"/>
          </a:p>
        </p:txBody>
      </p:sp>
      <p:pic>
        <p:nvPicPr>
          <p:cNvPr id="6" name="Picture 5" descr="YHD_lyhyt_kaikki_varit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959"/>
            <a:ext cx="9144000" cy="900684"/>
          </a:xfrm>
          <a:prstGeom prst="rect">
            <a:avLst/>
          </a:prstGeom>
        </p:spPr>
      </p:pic>
      <p:pic>
        <p:nvPicPr>
          <p:cNvPr id="7" name="Picture 6" descr="Kymenlaakso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37" y="268230"/>
            <a:ext cx="2838631" cy="63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1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aripohjat_lyhyt_Yhdistykset_170113_pu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KymenlaaksonMunMaksaYhdRGBvaaka_mv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60" y="275110"/>
            <a:ext cx="2822938" cy="627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8640"/>
            <a:ext cx="8229600" cy="1143000"/>
          </a:xfrm>
        </p:spPr>
        <p:txBody>
          <a:bodyPr>
            <a:norm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4932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769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57144-26FD-C849-887C-1AA1BA87DC59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EC631-47DD-0241-BDB7-30E756159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6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60" r:id="rId13"/>
    <p:sldLayoutId id="2147483649" r:id="rId14"/>
    <p:sldLayoutId id="2147483650" r:id="rId15"/>
    <p:sldLayoutId id="2147483652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Kymenlaakson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0086CD"/>
                </a:solidFill>
              </a:rPr>
              <a:t>www.musili.fi</a:t>
            </a:r>
            <a:r>
              <a:rPr lang="en-GB" sz="1200" dirty="0">
                <a:solidFill>
                  <a:srgbClr val="0086CD"/>
                </a:solidFill>
              </a:rPr>
              <a:t>/</a:t>
            </a:r>
            <a:r>
              <a:rPr lang="en-GB" sz="1200" dirty="0" err="1">
                <a:solidFill>
                  <a:srgbClr val="0086CD"/>
                </a:solidFill>
              </a:rPr>
              <a:t>kymsi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86836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Kymenlaakson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E30613"/>
                </a:solidFill>
              </a:rPr>
              <a:t>www.musili.fi</a:t>
            </a:r>
            <a:r>
              <a:rPr lang="en-GB" sz="1200" dirty="0">
                <a:solidFill>
                  <a:srgbClr val="E30613"/>
                </a:solidFill>
              </a:rPr>
              <a:t>/</a:t>
            </a:r>
            <a:r>
              <a:rPr lang="en-GB" sz="1200" dirty="0" err="1">
                <a:solidFill>
                  <a:srgbClr val="E30613"/>
                </a:solidFill>
              </a:rPr>
              <a:t>kymsi</a:t>
            </a:r>
            <a:endParaRPr lang="en-US" sz="1200" dirty="0">
              <a:solidFill>
                <a:srgbClr val="E306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512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Kymenlaakson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E30613"/>
                </a:solidFill>
              </a:rPr>
              <a:t>www.musili.fi</a:t>
            </a:r>
            <a:r>
              <a:rPr lang="en-GB" sz="1200" dirty="0">
                <a:solidFill>
                  <a:srgbClr val="E30613"/>
                </a:solidFill>
              </a:rPr>
              <a:t>/</a:t>
            </a:r>
            <a:r>
              <a:rPr lang="en-GB" sz="1200" dirty="0" err="1">
                <a:solidFill>
                  <a:srgbClr val="E30613"/>
                </a:solidFill>
              </a:rPr>
              <a:t>kymsi</a:t>
            </a:r>
            <a:endParaRPr lang="en-US" sz="1200" dirty="0">
              <a:solidFill>
                <a:srgbClr val="E306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414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Kymenlaakson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E30613"/>
                </a:solidFill>
              </a:rPr>
              <a:t>www.musili.fi</a:t>
            </a:r>
            <a:r>
              <a:rPr lang="en-GB" sz="1200" dirty="0">
                <a:solidFill>
                  <a:srgbClr val="E30613"/>
                </a:solidFill>
              </a:rPr>
              <a:t>/</a:t>
            </a:r>
            <a:r>
              <a:rPr lang="en-GB" sz="1200" dirty="0" err="1">
                <a:solidFill>
                  <a:srgbClr val="E30613"/>
                </a:solidFill>
              </a:rPr>
              <a:t>kymsi</a:t>
            </a:r>
            <a:endParaRPr lang="en-US" sz="1200" dirty="0">
              <a:solidFill>
                <a:srgbClr val="E306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903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Kymenlaakson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/>
              <a:t>www.musili.fi</a:t>
            </a:r>
            <a:r>
              <a:rPr lang="en-GB" sz="1200" dirty="0"/>
              <a:t>/</a:t>
            </a:r>
            <a:r>
              <a:rPr lang="en-GB" sz="1200" dirty="0" err="1"/>
              <a:t>kymsi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13339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Kymenlaakson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/>
              <a:t>www.musili.fi</a:t>
            </a:r>
            <a:r>
              <a:rPr lang="en-GB" sz="1200" dirty="0"/>
              <a:t>/</a:t>
            </a:r>
            <a:r>
              <a:rPr lang="en-GB" sz="1200" dirty="0" err="1"/>
              <a:t>kymsi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73503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Kymenlaakson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/>
              <a:t>www.musili.fi</a:t>
            </a:r>
            <a:r>
              <a:rPr lang="en-GB" sz="1200" dirty="0"/>
              <a:t>/</a:t>
            </a:r>
            <a:r>
              <a:rPr lang="en-GB" sz="1200" dirty="0" err="1"/>
              <a:t>kymsi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09784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Kymenlaakson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/>
              <a:t>www.musili.fi</a:t>
            </a:r>
            <a:r>
              <a:rPr lang="en-GB" sz="1200" dirty="0"/>
              <a:t>/</a:t>
            </a:r>
            <a:r>
              <a:rPr lang="en-GB" sz="1200" dirty="0" err="1"/>
              <a:t>kymsi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64766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Kymenlaakson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0086CD"/>
                </a:solidFill>
              </a:rPr>
              <a:t>www.musili.fi</a:t>
            </a:r>
            <a:r>
              <a:rPr lang="en-GB" sz="1200" dirty="0">
                <a:solidFill>
                  <a:srgbClr val="0086CD"/>
                </a:solidFill>
              </a:rPr>
              <a:t>/</a:t>
            </a:r>
            <a:r>
              <a:rPr lang="en-GB" sz="1200" dirty="0" err="1">
                <a:solidFill>
                  <a:srgbClr val="0086CD"/>
                </a:solidFill>
              </a:rPr>
              <a:t>kymsi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97168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Kymenlaakson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0086CD"/>
                </a:solidFill>
              </a:rPr>
              <a:t>www.musili.fi</a:t>
            </a:r>
            <a:r>
              <a:rPr lang="en-GB" sz="1200" dirty="0">
                <a:solidFill>
                  <a:srgbClr val="0086CD"/>
                </a:solidFill>
              </a:rPr>
              <a:t>/</a:t>
            </a:r>
            <a:r>
              <a:rPr lang="en-GB" sz="1200" dirty="0" err="1">
                <a:solidFill>
                  <a:srgbClr val="0086CD"/>
                </a:solidFill>
              </a:rPr>
              <a:t>kymsi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19325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Kymenlaakson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0086CD"/>
                </a:solidFill>
              </a:rPr>
              <a:t>www.musili.fi</a:t>
            </a:r>
            <a:r>
              <a:rPr lang="en-GB" sz="1200" dirty="0">
                <a:solidFill>
                  <a:srgbClr val="0086CD"/>
                </a:solidFill>
              </a:rPr>
              <a:t>/</a:t>
            </a:r>
            <a:r>
              <a:rPr lang="en-GB" sz="1200" dirty="0" err="1">
                <a:solidFill>
                  <a:srgbClr val="0086CD"/>
                </a:solidFill>
              </a:rPr>
              <a:t>kymsi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99042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Kymenlaakson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3AAA35"/>
                </a:solidFill>
              </a:rPr>
              <a:t>www.musili.fi</a:t>
            </a:r>
            <a:r>
              <a:rPr lang="en-GB" sz="1200" dirty="0">
                <a:solidFill>
                  <a:srgbClr val="3AAA35"/>
                </a:solidFill>
              </a:rPr>
              <a:t>/</a:t>
            </a:r>
            <a:r>
              <a:rPr lang="en-GB" sz="1200" dirty="0" err="1">
                <a:solidFill>
                  <a:srgbClr val="3AAA35"/>
                </a:solidFill>
              </a:rPr>
              <a:t>kymsi</a:t>
            </a:r>
            <a:endParaRPr lang="en-US" sz="1200" dirty="0">
              <a:solidFill>
                <a:srgbClr val="3AAA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165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Kymenlaakson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3AAA35"/>
                </a:solidFill>
              </a:rPr>
              <a:t>www.musili.fi</a:t>
            </a:r>
            <a:r>
              <a:rPr lang="en-GB" sz="1200" dirty="0">
                <a:solidFill>
                  <a:srgbClr val="3AAA35"/>
                </a:solidFill>
              </a:rPr>
              <a:t>/</a:t>
            </a:r>
            <a:r>
              <a:rPr lang="en-GB" sz="1200" dirty="0" err="1">
                <a:solidFill>
                  <a:srgbClr val="3AAA35"/>
                </a:solidFill>
              </a:rPr>
              <a:t>kymsi</a:t>
            </a:r>
            <a:endParaRPr lang="en-US" sz="1200" dirty="0">
              <a:solidFill>
                <a:srgbClr val="3AAA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241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Kymenlaakson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3AAA35"/>
                </a:solidFill>
              </a:rPr>
              <a:t>www.musili.fi</a:t>
            </a:r>
            <a:r>
              <a:rPr lang="en-GB" sz="1200" dirty="0">
                <a:solidFill>
                  <a:srgbClr val="3AAA35"/>
                </a:solidFill>
              </a:rPr>
              <a:t>/</a:t>
            </a:r>
            <a:r>
              <a:rPr lang="en-GB" sz="1200" dirty="0" err="1">
                <a:solidFill>
                  <a:srgbClr val="3AAA35"/>
                </a:solidFill>
              </a:rPr>
              <a:t>kymsi</a:t>
            </a:r>
            <a:endParaRPr lang="en-US" sz="1200" dirty="0">
              <a:solidFill>
                <a:srgbClr val="3AAA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130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Kymenlaakson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3AAA35"/>
                </a:solidFill>
              </a:rPr>
              <a:t>www.musili.fi</a:t>
            </a:r>
            <a:r>
              <a:rPr lang="en-GB" sz="1200" dirty="0">
                <a:solidFill>
                  <a:srgbClr val="3AAA35"/>
                </a:solidFill>
              </a:rPr>
              <a:t>/</a:t>
            </a:r>
            <a:r>
              <a:rPr lang="en-GB" sz="1200" dirty="0" err="1">
                <a:solidFill>
                  <a:srgbClr val="3AAA35"/>
                </a:solidFill>
              </a:rPr>
              <a:t>kymsi</a:t>
            </a:r>
            <a:endParaRPr lang="en-US" sz="1200" dirty="0">
              <a:solidFill>
                <a:srgbClr val="3AAA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235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Kymenlaakson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E30613"/>
                </a:solidFill>
              </a:rPr>
              <a:t>www.musili.fi</a:t>
            </a:r>
            <a:r>
              <a:rPr lang="en-GB" sz="1200" dirty="0">
                <a:solidFill>
                  <a:srgbClr val="E30613"/>
                </a:solidFill>
              </a:rPr>
              <a:t>/</a:t>
            </a:r>
            <a:r>
              <a:rPr lang="en-GB" sz="1200" dirty="0" err="1">
                <a:solidFill>
                  <a:srgbClr val="E30613"/>
                </a:solidFill>
              </a:rPr>
              <a:t>kymsi</a:t>
            </a:r>
            <a:endParaRPr lang="en-US" sz="1200" dirty="0">
              <a:solidFill>
                <a:srgbClr val="E306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8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EF33302B5538F4DA15CDBADC3121BE5" ma:contentTypeVersion="18" ma:contentTypeDescription="Luo uusi asiakirja." ma:contentTypeScope="" ma:versionID="f98e895a1fe8ddac19b7411c6746cd27">
  <xsd:schema xmlns:xsd="http://www.w3.org/2001/XMLSchema" xmlns:xs="http://www.w3.org/2001/XMLSchema" xmlns:p="http://schemas.microsoft.com/office/2006/metadata/properties" xmlns:ns2="e9fa5911-5461-4b94-9a6c-6b7bf4f35890" xmlns:ns3="8efd7d94-2a76-4e2d-a1f4-92279b8d235b" targetNamespace="http://schemas.microsoft.com/office/2006/metadata/properties" ma:root="true" ma:fieldsID="1b9993f426965cc036a3f0952e49bee6" ns2:_="" ns3:_="">
    <xsd:import namespace="e9fa5911-5461-4b94-9a6c-6b7bf4f35890"/>
    <xsd:import namespace="8efd7d94-2a76-4e2d-a1f4-92279b8d23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fa5911-5461-4b94-9a6c-6b7bf4f358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752e4810-4fa3-4f0d-a0a7-03219c71d9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fd7d94-2a76-4e2d-a1f4-92279b8d235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83e0afb-30b5-44cf-91b9-1a443c02f894}" ma:internalName="TaxCatchAll" ma:showField="CatchAllData" ma:web="8efd7d94-2a76-4e2d-a1f4-92279b8d23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fa5911-5461-4b94-9a6c-6b7bf4f35890">
      <Terms xmlns="http://schemas.microsoft.com/office/infopath/2007/PartnerControls"/>
    </lcf76f155ced4ddcb4097134ff3c332f>
    <TaxCatchAll xmlns="8efd7d94-2a76-4e2d-a1f4-92279b8d235b" xsi:nil="true"/>
  </documentManagement>
</p:properties>
</file>

<file path=customXml/itemProps1.xml><?xml version="1.0" encoding="utf-8"?>
<ds:datastoreItem xmlns:ds="http://schemas.openxmlformats.org/officeDocument/2006/customXml" ds:itemID="{2745C6CD-6B11-414C-BC08-4EE008CDB0CD}"/>
</file>

<file path=customXml/itemProps2.xml><?xml version="1.0" encoding="utf-8"?>
<ds:datastoreItem xmlns:ds="http://schemas.openxmlformats.org/officeDocument/2006/customXml" ds:itemID="{5ECF8E62-01CE-4970-9791-4532BE2CBE70}"/>
</file>

<file path=customXml/itemProps3.xml><?xml version="1.0" encoding="utf-8"?>
<ds:datastoreItem xmlns:ds="http://schemas.openxmlformats.org/officeDocument/2006/customXml" ds:itemID="{F31909CA-4218-4B62-8D56-990890729A1E}"/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208</Words>
  <Application>Microsoft Office PowerPoint</Application>
  <PresentationFormat>Näytössä katseltava diaesitys (4:3)</PresentationFormat>
  <Paragraphs>64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0" baseType="lpstr">
      <vt:lpstr>Arial</vt:lpstr>
      <vt:lpstr>Arial MT</vt:lpstr>
      <vt:lpstr>Calibri</vt:lpstr>
      <vt:lpstr>Office Theme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Lume</dc:creator>
  <cp:lastModifiedBy>hanna eloranta</cp:lastModifiedBy>
  <cp:revision>65</cp:revision>
  <cp:lastPrinted>2013-01-27T16:51:47Z</cp:lastPrinted>
  <dcterms:created xsi:type="dcterms:W3CDTF">2012-09-05T10:44:37Z</dcterms:created>
  <dcterms:modified xsi:type="dcterms:W3CDTF">2024-02-25T13:30:06Z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0x010100EEF33302B5538F4DA15CDBADC3121BE5</vt:lpwstr>
  </property>
</Properties>
</file>