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47"/>
    <a:srgbClr val="3AAA35"/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8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7397-5150-954C-9CCA-9A94F3A03E1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1CC3-D5D0-3949-AF52-3150B153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skiSuomenMunMaksaYhdRGBvaaka_m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  <p:pic>
        <p:nvPicPr>
          <p:cNvPr id="5" name="Picture 4" descr="Varipohjat_lyhyt_Yhdistykset_170113_si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11" name="Picture 10" descr="KeskiSuomenMunMaksaYhdRGBvaaka_m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KeskiSuom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6" name="Picture 5" descr="KeskiSuom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E30613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6" name="Picture 5" descr="KeskiSuom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kel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Kuva 10" descr="KeskiSuomenMunMaksaYhdRGBvaaka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2" y="291512"/>
            <a:ext cx="2791834" cy="544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KeskiSuom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10" name="Picture 9" descr="KeskiSuom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7" name="Picture 6" descr="KeskiSuom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KeskiSuom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KeskiSuom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86CD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8" name="Picture 7" descr="KeskiSuom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vi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KeskiSuome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KeskiSuom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10" name="Picture 9" descr="KeskiSuom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3AAA35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7" name="Picture 6" descr="KeskiSuom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pohjat_lyhyt_Yhdistykset_170113_pu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KeskiSuome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285786"/>
            <a:ext cx="2785896" cy="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7144-26FD-C849-887C-1AA1BA87DC5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C631-47DD-0241-BDB7-30E75615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49" r:id="rId14"/>
    <p:sldLayoutId id="2147483650" r:id="rId15"/>
    <p:sldLayoutId id="214748365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0878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www.kemusi.info</a:t>
            </a:r>
            <a:r>
              <a:rPr lang="en-US" sz="1200" dirty="0">
                <a:solidFill>
                  <a:srgbClr val="0086CD"/>
                </a:solidFill>
              </a:rPr>
              <a:t> </a:t>
            </a:r>
            <a:r>
              <a:rPr lang="fi-FI" sz="1200" dirty="0">
                <a:solidFill>
                  <a:srgbClr val="0086CD"/>
                </a:solidFill>
                <a:cs typeface="Arial MT"/>
              </a:rPr>
              <a:t>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kemusi</a:t>
            </a:r>
            <a:endParaRPr lang="en-US" sz="1200" dirty="0">
              <a:solidFill>
                <a:srgbClr val="0086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3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18121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www.kemusi.info</a:t>
            </a:r>
            <a:r>
              <a:rPr lang="en-US" sz="1200" dirty="0">
                <a:solidFill>
                  <a:srgbClr val="E30613"/>
                </a:solidFill>
              </a:rPr>
              <a:t> </a:t>
            </a:r>
            <a:r>
              <a:rPr lang="fi-FI" sz="1200" dirty="0">
                <a:solidFill>
                  <a:srgbClr val="E30613"/>
                </a:solidFill>
                <a:cs typeface="Arial MT"/>
              </a:rPr>
              <a:t>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kemusi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88077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www.kemusi.info</a:t>
            </a:r>
            <a:r>
              <a:rPr lang="en-US" sz="1200" dirty="0">
                <a:solidFill>
                  <a:srgbClr val="E30613"/>
                </a:solidFill>
              </a:rPr>
              <a:t> </a:t>
            </a:r>
            <a:r>
              <a:rPr lang="fi-FI" sz="1200" dirty="0">
                <a:solidFill>
                  <a:srgbClr val="E30613"/>
                </a:solidFill>
                <a:cs typeface="Arial MT"/>
              </a:rPr>
              <a:t>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kemusi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852756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www.kemusi.info</a:t>
            </a:r>
            <a:r>
              <a:rPr lang="en-US" sz="1200" dirty="0">
                <a:solidFill>
                  <a:srgbClr val="E30613"/>
                </a:solidFill>
              </a:rPr>
              <a:t> </a:t>
            </a:r>
            <a:r>
              <a:rPr lang="fi-FI" sz="1200" dirty="0">
                <a:solidFill>
                  <a:srgbClr val="E30613"/>
                </a:solidFill>
                <a:cs typeface="Arial MT"/>
              </a:rPr>
              <a:t>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kemusi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871432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www.kemusi.info</a:t>
            </a:r>
            <a:r>
              <a:rPr lang="en-US" sz="1200" dirty="0"/>
              <a:t> </a:t>
            </a:r>
            <a:r>
              <a:rPr lang="fi-FI" sz="1200" dirty="0">
                <a:cs typeface="Arial MT"/>
              </a:rPr>
              <a:t>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kemusi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33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806068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www.kemusi.info</a:t>
            </a:r>
            <a:r>
              <a:rPr lang="en-US" sz="1200" dirty="0"/>
              <a:t> </a:t>
            </a:r>
            <a:r>
              <a:rPr lang="fi-FI" sz="1200" dirty="0">
                <a:cs typeface="Arial MT"/>
              </a:rPr>
              <a:t>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kemusi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350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871432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www.kemusi.info</a:t>
            </a:r>
            <a:r>
              <a:rPr lang="en-US" sz="1200" dirty="0"/>
              <a:t> </a:t>
            </a:r>
            <a:r>
              <a:rPr lang="fi-FI" sz="1200" dirty="0">
                <a:cs typeface="Arial MT"/>
              </a:rPr>
              <a:t>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kemusi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978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890107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www.kemusi.info</a:t>
            </a:r>
            <a:r>
              <a:rPr lang="en-US" sz="1200" dirty="0"/>
              <a:t> </a:t>
            </a:r>
            <a:r>
              <a:rPr lang="fi-FI" sz="1200" dirty="0">
                <a:cs typeface="Arial MT"/>
              </a:rPr>
              <a:t>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kemusi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47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871432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www.kemusi.info</a:t>
            </a:r>
            <a:r>
              <a:rPr lang="en-US" sz="1200" dirty="0">
                <a:solidFill>
                  <a:srgbClr val="0086CD"/>
                </a:solidFill>
              </a:rPr>
              <a:t> </a:t>
            </a:r>
            <a:r>
              <a:rPr lang="fi-FI" sz="1200" dirty="0">
                <a:solidFill>
                  <a:srgbClr val="0086CD"/>
                </a:solidFill>
                <a:cs typeface="Arial MT"/>
              </a:rPr>
              <a:t>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kemusi</a:t>
            </a:r>
            <a:endParaRPr lang="en-US" sz="1200" dirty="0">
              <a:solidFill>
                <a:srgbClr val="0086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6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64809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www.kemusi.info</a:t>
            </a:r>
            <a:r>
              <a:rPr lang="en-US" sz="1200" dirty="0">
                <a:solidFill>
                  <a:srgbClr val="0086CD"/>
                </a:solidFill>
              </a:rPr>
              <a:t> </a:t>
            </a:r>
            <a:r>
              <a:rPr lang="fi-FI" sz="1200" dirty="0">
                <a:solidFill>
                  <a:srgbClr val="0086CD"/>
                </a:solidFill>
                <a:cs typeface="Arial MT"/>
              </a:rPr>
              <a:t>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kemusi</a:t>
            </a:r>
            <a:endParaRPr lang="en-US" sz="1200" dirty="0">
              <a:solidFill>
                <a:srgbClr val="0086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6657" y="6040837"/>
            <a:ext cx="3964809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www.kemusi.info</a:t>
            </a:r>
            <a:r>
              <a:rPr lang="en-US" sz="1200" dirty="0">
                <a:solidFill>
                  <a:srgbClr val="0086CD"/>
                </a:solidFill>
              </a:rPr>
              <a:t> </a:t>
            </a:r>
            <a:r>
              <a:rPr lang="fi-FI" sz="1200" dirty="0">
                <a:solidFill>
                  <a:srgbClr val="0086CD"/>
                </a:solidFill>
                <a:cs typeface="Arial MT"/>
              </a:rPr>
              <a:t>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kemusi</a:t>
            </a:r>
            <a:endParaRPr lang="en-US" sz="1200" dirty="0">
              <a:solidFill>
                <a:srgbClr val="0086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4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6657" y="6040837"/>
            <a:ext cx="3964809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www.kemusi.info</a:t>
            </a:r>
            <a:r>
              <a:rPr lang="en-US" sz="1200" dirty="0">
                <a:solidFill>
                  <a:srgbClr val="3AAA35"/>
                </a:solidFill>
              </a:rPr>
              <a:t> </a:t>
            </a:r>
            <a:r>
              <a:rPr lang="fi-FI" sz="1200" dirty="0">
                <a:solidFill>
                  <a:srgbClr val="3AAA35"/>
                </a:solidFill>
                <a:cs typeface="Arial MT"/>
              </a:rPr>
              <a:t>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kemusi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862094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www.kemusi.info</a:t>
            </a:r>
            <a:r>
              <a:rPr lang="en-US" sz="1200" dirty="0">
                <a:solidFill>
                  <a:srgbClr val="3AAA35"/>
                </a:solidFill>
              </a:rPr>
              <a:t> </a:t>
            </a:r>
            <a:r>
              <a:rPr lang="fi-FI" sz="1200" dirty="0">
                <a:solidFill>
                  <a:srgbClr val="3AAA35"/>
                </a:solidFill>
                <a:cs typeface="Arial MT"/>
              </a:rPr>
              <a:t>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kemusi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4020836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www.kemusi.info</a:t>
            </a:r>
            <a:r>
              <a:rPr lang="en-US" sz="1200" dirty="0">
                <a:solidFill>
                  <a:srgbClr val="3AAA35"/>
                </a:solidFill>
              </a:rPr>
              <a:t> </a:t>
            </a:r>
            <a:r>
              <a:rPr lang="fi-FI" sz="1200" dirty="0">
                <a:solidFill>
                  <a:srgbClr val="3AAA35"/>
                </a:solidFill>
                <a:cs typeface="Arial MT"/>
              </a:rPr>
              <a:t>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kemusi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18121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www.kemusi.info</a:t>
            </a:r>
            <a:r>
              <a:rPr lang="en-US" sz="1200" dirty="0">
                <a:solidFill>
                  <a:srgbClr val="3AAA35"/>
                </a:solidFill>
              </a:rPr>
              <a:t> </a:t>
            </a:r>
            <a:r>
              <a:rPr lang="fi-FI" sz="1200" dirty="0">
                <a:solidFill>
                  <a:srgbClr val="3AAA35"/>
                </a:solidFill>
                <a:cs typeface="Arial MT"/>
              </a:rPr>
              <a:t>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kemusi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4011498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Keski-Suomen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KEMUSI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www.kemusi.info</a:t>
            </a:r>
            <a:r>
              <a:rPr lang="en-US" sz="1200" dirty="0">
                <a:solidFill>
                  <a:srgbClr val="E30613"/>
                </a:solidFill>
              </a:rPr>
              <a:t> </a:t>
            </a:r>
            <a:r>
              <a:rPr lang="fi-FI" sz="1200" dirty="0">
                <a:solidFill>
                  <a:srgbClr val="E30613"/>
                </a:solidFill>
                <a:cs typeface="Arial MT"/>
              </a:rPr>
              <a:t>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kemusi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Props1.xml><?xml version="1.0" encoding="utf-8"?>
<ds:datastoreItem xmlns:ds="http://schemas.openxmlformats.org/officeDocument/2006/customXml" ds:itemID="{3CA53B9B-645D-4798-9458-476B6291A80E}"/>
</file>

<file path=customXml/itemProps2.xml><?xml version="1.0" encoding="utf-8"?>
<ds:datastoreItem xmlns:ds="http://schemas.openxmlformats.org/officeDocument/2006/customXml" ds:itemID="{09D1075D-DCB3-4A54-B76A-ACD0C40D242E}"/>
</file>

<file path=customXml/itemProps3.xml><?xml version="1.0" encoding="utf-8"?>
<ds:datastoreItem xmlns:ds="http://schemas.openxmlformats.org/officeDocument/2006/customXml" ds:itemID="{11F6B8A8-9E1E-4F6C-8E8E-F74C2E58919B}"/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320</Words>
  <Application>Microsoft Office PowerPoint</Application>
  <PresentationFormat>Näytössä katseltava diaesitys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Arial MT</vt:lpstr>
      <vt:lpstr>Calibri</vt:lpstr>
      <vt:lpstr>Office Theme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Lume</dc:creator>
  <cp:lastModifiedBy>hanna eloranta</cp:lastModifiedBy>
  <cp:revision>73</cp:revision>
  <cp:lastPrinted>2013-01-30T18:22:43Z</cp:lastPrinted>
  <dcterms:created xsi:type="dcterms:W3CDTF">2012-09-05T10:44:37Z</dcterms:created>
  <dcterms:modified xsi:type="dcterms:W3CDTF">2024-02-25T13:24:48Z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0x010100EEF33302B5538F4DA15CDBADC3121BE5</vt:lpwstr>
  </property>
</Properties>
</file>