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EtelaSav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8" y="283532"/>
            <a:ext cx="2448272" cy="62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7" name="Picture 6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8" name="Picture 7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EtelaSavo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9" y="301276"/>
            <a:ext cx="2424904" cy="5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7" name="Picture 6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8" name="Picture 7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4" name="Picture 3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EtelaSav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8" y="283532"/>
            <a:ext cx="244827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7" name="Picture 6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8" name="Picture 7" descr="EtelaSavonMunMaksaYhdRGBvaak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440"/>
            <a:ext cx="2511336" cy="6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EtelaSavo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8" y="283532"/>
            <a:ext cx="244827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etelasavo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etelasavo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etelasavo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etelasavo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etelasavo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etelasavo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etelasavo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etelasavo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60399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Etelä-Savon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endParaRPr lang="en-US" sz="1200" b="1" dirty="0">
              <a:latin typeface="Arial MT"/>
              <a:cs typeface="Arial MT"/>
            </a:endParaRP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etelasavo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C6C41A1A-5E80-442B-93C3-DD0B5D99A738}"/>
</file>

<file path=customXml/itemProps2.xml><?xml version="1.0" encoding="utf-8"?>
<ds:datastoreItem xmlns:ds="http://schemas.openxmlformats.org/officeDocument/2006/customXml" ds:itemID="{A4DE7000-AD8B-4D8F-8FB0-C54A73E9E2B7}"/>
</file>

<file path=customXml/itemProps3.xml><?xml version="1.0" encoding="utf-8"?>
<ds:datastoreItem xmlns:ds="http://schemas.openxmlformats.org/officeDocument/2006/customXml" ds:itemID="{3125618E-22D6-44BD-8CB5-8F6258BC71B3}"/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208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63</cp:revision>
  <cp:lastPrinted>2013-01-23T13:08:34Z</cp:lastPrinted>
  <dcterms:created xsi:type="dcterms:W3CDTF">2012-09-05T10:44:37Z</dcterms:created>
  <dcterms:modified xsi:type="dcterms:W3CDTF">2024-02-25T13:07:23Z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