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EtelaPohjanma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" y="276124"/>
            <a:ext cx="2794411" cy="590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EtelaPohjanmaa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2" y="283532"/>
            <a:ext cx="2812298" cy="59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10" name="Picture 9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telaPohjanma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EtelaPohjanma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" y="276124"/>
            <a:ext cx="2794411" cy="590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10" name="Picture 9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EtelaPohjanma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274589"/>
            <a:ext cx="2668270" cy="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EtelaPohjanma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" y="276124"/>
            <a:ext cx="2794411" cy="5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etelapohjanmaa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etelapohjanmaa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etelapohjanmaa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etelapohjanmaa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etelapohjanmaa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etelapohjanmaa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etelapohjanmaa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etelapohjanmaa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etelapohjanmaa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etelapohjanmaa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etelapohjanmaa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etelapohjanmaa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etelapohjanmaa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etelapohjanmaa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etelapohjanmaa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Etelä-Pohjanmaan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etelapohjanmaa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0FEB02F4-A02A-447E-A2D1-75B1260CB52C}"/>
</file>

<file path=customXml/itemProps2.xml><?xml version="1.0" encoding="utf-8"?>
<ds:datastoreItem xmlns:ds="http://schemas.openxmlformats.org/officeDocument/2006/customXml" ds:itemID="{A8513270-1A23-4E93-90BE-346B172AF027}"/>
</file>

<file path=customXml/itemProps3.xml><?xml version="1.0" encoding="utf-8"?>
<ds:datastoreItem xmlns:ds="http://schemas.openxmlformats.org/officeDocument/2006/customXml" ds:itemID="{47586C4D-FD6E-4DEE-A21C-0FDA1812F165}"/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208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62</cp:revision>
  <cp:lastPrinted>2013-01-23T13:08:34Z</cp:lastPrinted>
  <dcterms:created xsi:type="dcterms:W3CDTF">2012-09-05T10:44:37Z</dcterms:created>
  <dcterms:modified xsi:type="dcterms:W3CDTF">2024-02-25T12:43:30Z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