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18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A47"/>
    <a:srgbClr val="3AAA35"/>
    <a:srgbClr val="E30613"/>
    <a:srgbClr val="0086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698" autoAdjust="0"/>
  </p:normalViewPr>
  <p:slideViewPr>
    <p:cSldViewPr snapToGrid="0"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7" d="100"/>
        <a:sy n="137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267397-5150-954C-9CCA-9A94F3A03E1C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2D1CC3-D5D0-3949-AF52-3150B153D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1784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Varipohjat_lyhyt_Yhdistykset_170113_sin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48640"/>
            <a:ext cx="8229600" cy="1143000"/>
          </a:xfrm>
        </p:spPr>
        <p:txBody>
          <a:bodyPr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94932" y="3480966"/>
            <a:ext cx="7629518" cy="511635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CLICK TO EDIT MASTER SUBTITLE STYLE</a:t>
            </a:r>
            <a:endParaRPr lang="en-US" dirty="0"/>
          </a:p>
        </p:txBody>
      </p:sp>
      <p:pic>
        <p:nvPicPr>
          <p:cNvPr id="3" name="Picture 2" descr="EtelaKarjalanMunMaksaYhdRGBvaaka_mv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78" y="268258"/>
            <a:ext cx="2765254" cy="595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02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YHD_lyhyt_kaikki_varit_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33958"/>
            <a:ext cx="9144000" cy="900684"/>
          </a:xfrm>
          <a:prstGeom prst="rect">
            <a:avLst/>
          </a:prstGeom>
        </p:spPr>
      </p:pic>
      <p:pic>
        <p:nvPicPr>
          <p:cNvPr id="4" name="Picture 3" descr="EtelaKarjalanMunMaksaYhdRGBvaaka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490" y="268300"/>
            <a:ext cx="2635430" cy="5677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9050" y="2367961"/>
            <a:ext cx="8625466" cy="1470025"/>
          </a:xfrm>
        </p:spPr>
        <p:txBody>
          <a:bodyPr>
            <a:noAutofit/>
          </a:bodyPr>
          <a:lstStyle>
            <a:lvl1pPr>
              <a:defRPr sz="4800">
                <a:solidFill>
                  <a:srgbClr val="E30613"/>
                </a:solidFill>
                <a:latin typeface="Arial"/>
                <a:cs typeface="Arial"/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85313" y="3480966"/>
            <a:ext cx="7629518" cy="511635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9207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telaKarjalanMunMaksaYhdRGBvaaka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490" y="268300"/>
            <a:ext cx="2635430" cy="567711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411171" y="933549"/>
            <a:ext cx="8625466" cy="939293"/>
          </a:xfrm>
        </p:spPr>
        <p:txBody>
          <a:bodyPr>
            <a:noAutofit/>
          </a:bodyPr>
          <a:lstStyle>
            <a:lvl1pPr algn="l">
              <a:defRPr sz="3800">
                <a:solidFill>
                  <a:srgbClr val="E30613"/>
                </a:solidFill>
                <a:latin typeface="Arial"/>
                <a:cs typeface="Arial"/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11170" y="1962635"/>
            <a:ext cx="8369627" cy="3510060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subtitle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pic>
        <p:nvPicPr>
          <p:cNvPr id="10" name="Picture 9" descr="YHD_lyhyt_kaikki_varit_4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33958"/>
            <a:ext cx="9144000" cy="900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1161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EtelaKarjalanMunMaksaYhdRGBvaaka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490" y="268300"/>
            <a:ext cx="2635430" cy="5677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262370"/>
            <a:ext cx="8229600" cy="1143000"/>
          </a:xfrm>
        </p:spPr>
        <p:txBody>
          <a:bodyPr>
            <a:normAutofit/>
          </a:bodyPr>
          <a:lstStyle>
            <a:lvl1pPr algn="l">
              <a:defRPr sz="3800">
                <a:solidFill>
                  <a:srgbClr val="E30613"/>
                </a:solidFill>
              </a:defRPr>
            </a:lvl1pPr>
          </a:lstStyle>
          <a:p>
            <a:r>
              <a:rPr lang="en-US" dirty="0" err="1"/>
              <a:t>Otsikko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199" y="2334639"/>
            <a:ext cx="8228157" cy="34121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err="1"/>
              <a:t>Sss</a:t>
            </a:r>
            <a:endParaRPr lang="fi-FI" dirty="0"/>
          </a:p>
          <a:p>
            <a:pPr lvl="0"/>
            <a:r>
              <a:rPr lang="fi-FI" dirty="0" err="1"/>
              <a:t>sss</a:t>
            </a:r>
            <a:endParaRPr lang="en-US" dirty="0"/>
          </a:p>
        </p:txBody>
      </p:sp>
      <p:pic>
        <p:nvPicPr>
          <p:cNvPr id="7" name="Picture 6" descr="YHD_lyhyt_kaikki_varit_4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33958"/>
            <a:ext cx="9144000" cy="900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7992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Varipohjat_lyhyt_Yhdistykset_170113_kel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48640"/>
            <a:ext cx="8229600" cy="1143000"/>
          </a:xfrm>
        </p:spPr>
        <p:txBody>
          <a:bodyPr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94932" y="3480966"/>
            <a:ext cx="7629518" cy="511635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000000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CLICK TO EDIT MASTER SUBTITLE STYLE</a:t>
            </a:r>
            <a:endParaRPr lang="en-US" dirty="0"/>
          </a:p>
        </p:txBody>
      </p:sp>
      <p:pic>
        <p:nvPicPr>
          <p:cNvPr id="5" name="Picture 4" descr="EtelaKarjalanMunMaksaYhdRGBvaaka_Black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78" y="261888"/>
            <a:ext cx="2770273" cy="596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6760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YHD_lyhyt_kaikki_varit_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16070"/>
            <a:ext cx="9144000" cy="900684"/>
          </a:xfrm>
          <a:prstGeom prst="rect">
            <a:avLst/>
          </a:prstGeom>
        </p:spPr>
      </p:pic>
      <p:pic>
        <p:nvPicPr>
          <p:cNvPr id="4" name="Picture 3" descr="EtelaKarjalanMunMaksaYhdRGBvaaka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490" y="268300"/>
            <a:ext cx="2635430" cy="5677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9050" y="2367961"/>
            <a:ext cx="8625466" cy="1470025"/>
          </a:xfrm>
        </p:spPr>
        <p:txBody>
          <a:bodyPr>
            <a:noAutofit/>
          </a:bodyPr>
          <a:lstStyle>
            <a:lvl1pPr>
              <a:defRPr sz="480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85313" y="3480966"/>
            <a:ext cx="7629518" cy="511635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45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telaKarjalanMunMaksaYhdRGBvaaka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490" y="268300"/>
            <a:ext cx="2635430" cy="567711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411171" y="933549"/>
            <a:ext cx="8625466" cy="939293"/>
          </a:xfrm>
        </p:spPr>
        <p:txBody>
          <a:bodyPr>
            <a:noAutofit/>
          </a:bodyPr>
          <a:lstStyle>
            <a:lvl1pPr algn="l">
              <a:defRPr sz="380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11170" y="1962635"/>
            <a:ext cx="8369627" cy="3510060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subtitle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pic>
        <p:nvPicPr>
          <p:cNvPr id="6" name="Picture 5" descr="YHD_lyhyt_kaikki_varit_1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16070"/>
            <a:ext cx="9144000" cy="900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8342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EtelaKarjalanMunMaksaYhdRGBvaaka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490" y="268300"/>
            <a:ext cx="2635430" cy="5677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262370"/>
            <a:ext cx="8229600" cy="1143000"/>
          </a:xfrm>
        </p:spPr>
        <p:txBody>
          <a:bodyPr>
            <a:normAutofit/>
          </a:bodyPr>
          <a:lstStyle>
            <a:lvl1pPr algn="l">
              <a:defRPr sz="3800">
                <a:solidFill>
                  <a:srgbClr val="000000"/>
                </a:solidFill>
              </a:defRPr>
            </a:lvl1pPr>
          </a:lstStyle>
          <a:p>
            <a:r>
              <a:rPr lang="en-US" dirty="0" err="1"/>
              <a:t>Otsikko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199" y="2334639"/>
            <a:ext cx="8228157" cy="34121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err="1"/>
              <a:t>Sss</a:t>
            </a:r>
            <a:endParaRPr lang="fi-FI" dirty="0"/>
          </a:p>
          <a:p>
            <a:pPr lvl="0"/>
            <a:r>
              <a:rPr lang="fi-FI" dirty="0" err="1"/>
              <a:t>sss</a:t>
            </a:r>
            <a:endParaRPr lang="en-US" dirty="0"/>
          </a:p>
        </p:txBody>
      </p:sp>
      <p:pic>
        <p:nvPicPr>
          <p:cNvPr id="6" name="Picture 5" descr="YHD_lyhyt_kaikki_varit_1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16070"/>
            <a:ext cx="9144000" cy="900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595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LAPALKKI_siirtoon_blanco_etkarj_sin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23527"/>
            <a:ext cx="9144000" cy="900684"/>
          </a:xfrm>
          <a:prstGeom prst="rect">
            <a:avLst/>
          </a:prstGeom>
        </p:spPr>
      </p:pic>
      <p:pic>
        <p:nvPicPr>
          <p:cNvPr id="4" name="Picture 3" descr="EtelaKarjalanMunMaksaYhdRGBvaaka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490" y="268300"/>
            <a:ext cx="2635430" cy="5677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9050" y="2367961"/>
            <a:ext cx="8625466" cy="1470025"/>
          </a:xfrm>
        </p:spPr>
        <p:txBody>
          <a:bodyPr>
            <a:noAutofit/>
          </a:bodyPr>
          <a:lstStyle>
            <a:lvl1pPr>
              <a:defRPr sz="4800">
                <a:solidFill>
                  <a:srgbClr val="0086CD"/>
                </a:solidFill>
                <a:latin typeface="Arial"/>
                <a:cs typeface="Arial"/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85313" y="3480966"/>
            <a:ext cx="7629518" cy="511635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857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LAPALKKI_siirtoon_blanco_etkarj_sin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23527"/>
            <a:ext cx="9144000" cy="900684"/>
          </a:xfrm>
          <a:prstGeom prst="rect">
            <a:avLst/>
          </a:prstGeom>
        </p:spPr>
      </p:pic>
      <p:pic>
        <p:nvPicPr>
          <p:cNvPr id="7" name="Picture 6" descr="EtelaKarjalanMunMaksaYhdRGBvaaka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490" y="268300"/>
            <a:ext cx="2635430" cy="567711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411171" y="933549"/>
            <a:ext cx="8625466" cy="939293"/>
          </a:xfrm>
        </p:spPr>
        <p:txBody>
          <a:bodyPr>
            <a:noAutofit/>
          </a:bodyPr>
          <a:lstStyle>
            <a:lvl1pPr algn="l">
              <a:defRPr sz="3800">
                <a:solidFill>
                  <a:srgbClr val="0086CD"/>
                </a:solidFill>
                <a:latin typeface="Arial"/>
                <a:cs typeface="Arial"/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11170" y="1962635"/>
            <a:ext cx="8369627" cy="3510060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subtitle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6951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LAPALKKI_siirtoon_blanco_etkarj_sin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23527"/>
            <a:ext cx="9144000" cy="900684"/>
          </a:xfrm>
          <a:prstGeom prst="rect">
            <a:avLst/>
          </a:prstGeom>
        </p:spPr>
      </p:pic>
      <p:pic>
        <p:nvPicPr>
          <p:cNvPr id="8" name="Picture 7" descr="EtelaKarjalanMunMaksaYhdRGBvaaka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490" y="268300"/>
            <a:ext cx="2635430" cy="5677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262370"/>
            <a:ext cx="8229600" cy="1143000"/>
          </a:xfrm>
        </p:spPr>
        <p:txBody>
          <a:bodyPr>
            <a:normAutofit/>
          </a:bodyPr>
          <a:lstStyle>
            <a:lvl1pPr algn="l">
              <a:defRPr sz="3800">
                <a:solidFill>
                  <a:srgbClr val="0086CD"/>
                </a:solidFill>
              </a:defRPr>
            </a:lvl1pPr>
          </a:lstStyle>
          <a:p>
            <a:r>
              <a:rPr lang="en-US" dirty="0" err="1"/>
              <a:t>Otsikko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199" y="2334639"/>
            <a:ext cx="8228157" cy="34121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err="1"/>
              <a:t>Sss</a:t>
            </a:r>
            <a:endParaRPr lang="fi-FI" dirty="0"/>
          </a:p>
          <a:p>
            <a:pPr lvl="0"/>
            <a:r>
              <a:rPr lang="fi-FI" dirty="0" err="1"/>
              <a:t>sss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455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Varipohjat_lyhyt_Yhdistykset_170113_vih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48640"/>
            <a:ext cx="8229600" cy="1143000"/>
          </a:xfrm>
        </p:spPr>
        <p:txBody>
          <a:bodyPr>
            <a:normAutofit/>
          </a:bodyPr>
          <a:lstStyle>
            <a:lvl1pPr>
              <a:defRPr sz="4800"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94932" y="3480966"/>
            <a:ext cx="7629518" cy="511635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CLICK TO EDIT MASTER SUBTITLE STYLE</a:t>
            </a:r>
            <a:endParaRPr lang="en-US" dirty="0"/>
          </a:p>
        </p:txBody>
      </p:sp>
      <p:pic>
        <p:nvPicPr>
          <p:cNvPr id="5" name="Picture 4" descr="EtelaKarjalanMunMaksaYhdRGBvaaka_mv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78" y="268258"/>
            <a:ext cx="2765254" cy="595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53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YHD_lyhyt_kaikki_varit_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33959"/>
            <a:ext cx="9144000" cy="900684"/>
          </a:xfrm>
          <a:prstGeom prst="rect">
            <a:avLst/>
          </a:prstGeom>
        </p:spPr>
      </p:pic>
      <p:pic>
        <p:nvPicPr>
          <p:cNvPr id="4" name="Picture 3" descr="EtelaKarjalanMunMaksaYhdRGBvaaka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490" y="268300"/>
            <a:ext cx="2635430" cy="5677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9050" y="2367961"/>
            <a:ext cx="8625466" cy="1470025"/>
          </a:xfrm>
        </p:spPr>
        <p:txBody>
          <a:bodyPr>
            <a:noAutofit/>
          </a:bodyPr>
          <a:lstStyle>
            <a:lvl1pPr>
              <a:defRPr sz="4800">
                <a:solidFill>
                  <a:srgbClr val="3AAA35"/>
                </a:solidFill>
                <a:latin typeface="Arial"/>
                <a:cs typeface="Arial"/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85313" y="3480966"/>
            <a:ext cx="7629518" cy="511635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333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telaKarjalanMunMaksaYhdRGBvaaka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490" y="268300"/>
            <a:ext cx="2635430" cy="567711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411171" y="933549"/>
            <a:ext cx="8625466" cy="939293"/>
          </a:xfrm>
        </p:spPr>
        <p:txBody>
          <a:bodyPr>
            <a:noAutofit/>
          </a:bodyPr>
          <a:lstStyle>
            <a:lvl1pPr algn="l">
              <a:defRPr sz="3800">
                <a:solidFill>
                  <a:srgbClr val="3AAA35"/>
                </a:solidFill>
                <a:latin typeface="Arial"/>
                <a:cs typeface="Arial"/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11170" y="1962635"/>
            <a:ext cx="8369627" cy="3510060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subtitle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pic>
        <p:nvPicPr>
          <p:cNvPr id="6" name="Picture 5" descr="YHD_lyhyt_kaikki_varit_2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33959"/>
            <a:ext cx="9144000" cy="900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160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EtelaKarjalanMunMaksaYhdRGBvaaka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490" y="268300"/>
            <a:ext cx="2635430" cy="5677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262370"/>
            <a:ext cx="8229600" cy="1143000"/>
          </a:xfrm>
        </p:spPr>
        <p:txBody>
          <a:bodyPr>
            <a:normAutofit/>
          </a:bodyPr>
          <a:lstStyle>
            <a:lvl1pPr algn="l">
              <a:defRPr sz="3800">
                <a:solidFill>
                  <a:srgbClr val="3AAA35"/>
                </a:solidFill>
              </a:defRPr>
            </a:lvl1pPr>
          </a:lstStyle>
          <a:p>
            <a:r>
              <a:rPr lang="en-US" dirty="0" err="1"/>
              <a:t>Otsikko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199" y="2334639"/>
            <a:ext cx="8228157" cy="34121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err="1"/>
              <a:t>Sss</a:t>
            </a:r>
            <a:endParaRPr lang="fi-FI" dirty="0"/>
          </a:p>
          <a:p>
            <a:pPr lvl="0"/>
            <a:r>
              <a:rPr lang="fi-FI" dirty="0" err="1"/>
              <a:t>sss</a:t>
            </a:r>
            <a:endParaRPr lang="en-US" dirty="0"/>
          </a:p>
        </p:txBody>
      </p:sp>
      <p:pic>
        <p:nvPicPr>
          <p:cNvPr id="6" name="Picture 5" descr="YHD_lyhyt_kaikki_varit_2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33959"/>
            <a:ext cx="9144000" cy="900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012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aripohjat_lyhyt_Yhdistykset_170113_pun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48640"/>
            <a:ext cx="8229600" cy="1143000"/>
          </a:xfrm>
        </p:spPr>
        <p:txBody>
          <a:bodyPr>
            <a:normAutofit/>
          </a:bodyPr>
          <a:lstStyle>
            <a:lvl1pPr>
              <a:defRPr sz="4800"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94932" y="3480966"/>
            <a:ext cx="7629518" cy="511635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CLICK TO EDIT MASTER SUBTITLE STYLE</a:t>
            </a:r>
            <a:endParaRPr lang="en-US" dirty="0"/>
          </a:p>
        </p:txBody>
      </p:sp>
      <p:pic>
        <p:nvPicPr>
          <p:cNvPr id="5" name="Picture 4" descr="EtelaKarjalanMunMaksaYhdRGBvaaka_mv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78" y="268258"/>
            <a:ext cx="2765254" cy="595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769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A57144-26FD-C849-887C-1AA1BA87DC59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7EC631-47DD-0241-BDB7-30E756159D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760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60" r:id="rId13"/>
    <p:sldLayoutId id="2147483649" r:id="rId14"/>
    <p:sldLayoutId id="2147483650" r:id="rId15"/>
    <p:sldLayoutId id="2147483652" r:id="rId1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ALAOTSIKKO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56657" y="6040837"/>
            <a:ext cx="3603993" cy="49479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740"/>
              </a:lnSpc>
            </a:pPr>
            <a:r>
              <a:rPr lang="en-US" sz="1200" b="1" dirty="0" err="1">
                <a:latin typeface="Arial MT"/>
                <a:cs typeface="Arial MT"/>
              </a:rPr>
              <a:t>Etelä-Karjalan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munuais</a:t>
            </a:r>
            <a:r>
              <a:rPr lang="en-US" sz="1200" b="1" dirty="0">
                <a:latin typeface="Arial MT"/>
                <a:cs typeface="Arial MT"/>
              </a:rPr>
              <a:t>- </a:t>
            </a:r>
            <a:r>
              <a:rPr lang="en-US" sz="1200" b="1" dirty="0" err="1">
                <a:latin typeface="Arial MT"/>
                <a:cs typeface="Arial MT"/>
              </a:rPr>
              <a:t>ja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maksayhdistys</a:t>
            </a:r>
            <a:endParaRPr lang="en-US" sz="1200" b="1" dirty="0">
              <a:latin typeface="Arial MT"/>
              <a:cs typeface="Arial MT"/>
            </a:endParaRPr>
          </a:p>
          <a:p>
            <a:pPr>
              <a:lnSpc>
                <a:spcPts val="1740"/>
              </a:lnSpc>
              <a:defRPr/>
            </a:pPr>
            <a:r>
              <a:rPr lang="en-GB" sz="1200" dirty="0" err="1">
                <a:solidFill>
                  <a:srgbClr val="0086CD"/>
                </a:solidFill>
              </a:rPr>
              <a:t>www.musili.fi</a:t>
            </a:r>
            <a:r>
              <a:rPr lang="en-GB" sz="1200" dirty="0">
                <a:solidFill>
                  <a:srgbClr val="0086CD"/>
                </a:solidFill>
              </a:rPr>
              <a:t>/</a:t>
            </a:r>
            <a:r>
              <a:rPr lang="en-GB" sz="1200" dirty="0" err="1">
                <a:solidFill>
                  <a:srgbClr val="0086CD"/>
                </a:solidFill>
              </a:rPr>
              <a:t>etelakarjala</a:t>
            </a:r>
            <a:endParaRPr lang="fi-FI" sz="1200" dirty="0">
              <a:solidFill>
                <a:srgbClr val="0086CD"/>
              </a:solidFill>
            </a:endParaRPr>
          </a:p>
          <a:p>
            <a:pPr>
              <a:lnSpc>
                <a:spcPts val="1740"/>
              </a:lnSpc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7868366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ALAOTSIKKO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56657" y="6040837"/>
            <a:ext cx="3603993" cy="49479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740"/>
              </a:lnSpc>
            </a:pPr>
            <a:r>
              <a:rPr lang="en-US" sz="1200" b="1" dirty="0" err="1">
                <a:latin typeface="Arial MT"/>
                <a:cs typeface="Arial MT"/>
              </a:rPr>
              <a:t>Etelä-Karjalan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munuais</a:t>
            </a:r>
            <a:r>
              <a:rPr lang="en-US" sz="1200" b="1" dirty="0">
                <a:latin typeface="Arial MT"/>
                <a:cs typeface="Arial MT"/>
              </a:rPr>
              <a:t>- </a:t>
            </a:r>
            <a:r>
              <a:rPr lang="en-US" sz="1200" b="1" dirty="0" err="1">
                <a:latin typeface="Arial MT"/>
                <a:cs typeface="Arial MT"/>
              </a:rPr>
              <a:t>ja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maksayhdistys</a:t>
            </a:r>
            <a:endParaRPr lang="en-US" sz="1200" b="1" dirty="0">
              <a:latin typeface="Arial MT"/>
              <a:cs typeface="Arial MT"/>
            </a:endParaRPr>
          </a:p>
          <a:p>
            <a:pPr>
              <a:lnSpc>
                <a:spcPts val="1740"/>
              </a:lnSpc>
              <a:defRPr/>
            </a:pPr>
            <a:r>
              <a:rPr lang="en-GB" sz="1200" dirty="0" err="1">
                <a:solidFill>
                  <a:srgbClr val="E30613"/>
                </a:solidFill>
              </a:rPr>
              <a:t>www.musili.fi</a:t>
            </a:r>
            <a:r>
              <a:rPr lang="en-GB" sz="1200" dirty="0">
                <a:solidFill>
                  <a:srgbClr val="E30613"/>
                </a:solidFill>
              </a:rPr>
              <a:t>/</a:t>
            </a:r>
            <a:r>
              <a:rPr lang="en-GB" sz="1200" dirty="0" err="1">
                <a:solidFill>
                  <a:srgbClr val="E30613"/>
                </a:solidFill>
              </a:rPr>
              <a:t>etelakarjala</a:t>
            </a:r>
            <a:endParaRPr lang="fi-FI" sz="1200" dirty="0">
              <a:solidFill>
                <a:srgbClr val="E30613"/>
              </a:solidFill>
            </a:endParaRPr>
          </a:p>
          <a:p>
            <a:pPr>
              <a:lnSpc>
                <a:spcPts val="1740"/>
              </a:lnSpc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8595124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Leipäteksti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756657" y="6040837"/>
            <a:ext cx="3603993" cy="49479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740"/>
              </a:lnSpc>
            </a:pPr>
            <a:r>
              <a:rPr lang="en-US" sz="1200" b="1" dirty="0" err="1">
                <a:latin typeface="Arial MT"/>
                <a:cs typeface="Arial MT"/>
              </a:rPr>
              <a:t>Etelä-Karjalan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munuais</a:t>
            </a:r>
            <a:r>
              <a:rPr lang="en-US" sz="1200" b="1" dirty="0">
                <a:latin typeface="Arial MT"/>
                <a:cs typeface="Arial MT"/>
              </a:rPr>
              <a:t>- </a:t>
            </a:r>
            <a:r>
              <a:rPr lang="en-US" sz="1200" b="1" dirty="0" err="1">
                <a:latin typeface="Arial MT"/>
                <a:cs typeface="Arial MT"/>
              </a:rPr>
              <a:t>ja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maksayhdistys</a:t>
            </a:r>
            <a:endParaRPr lang="en-US" sz="1200" b="1" dirty="0">
              <a:latin typeface="Arial MT"/>
              <a:cs typeface="Arial MT"/>
            </a:endParaRPr>
          </a:p>
          <a:p>
            <a:pPr>
              <a:lnSpc>
                <a:spcPts val="1740"/>
              </a:lnSpc>
              <a:defRPr/>
            </a:pPr>
            <a:r>
              <a:rPr lang="en-GB" sz="1200" dirty="0" err="1">
                <a:solidFill>
                  <a:srgbClr val="E30613"/>
                </a:solidFill>
              </a:rPr>
              <a:t>www.musili.fi</a:t>
            </a:r>
            <a:r>
              <a:rPr lang="en-GB" sz="1200" dirty="0">
                <a:solidFill>
                  <a:srgbClr val="E30613"/>
                </a:solidFill>
              </a:rPr>
              <a:t>/</a:t>
            </a:r>
            <a:r>
              <a:rPr lang="en-GB" sz="1200" dirty="0" err="1">
                <a:solidFill>
                  <a:srgbClr val="E30613"/>
                </a:solidFill>
              </a:rPr>
              <a:t>etelakarjala</a:t>
            </a:r>
            <a:endParaRPr lang="fi-FI" sz="1200" dirty="0">
              <a:solidFill>
                <a:srgbClr val="E30613"/>
              </a:solidFill>
            </a:endParaRPr>
          </a:p>
          <a:p>
            <a:pPr>
              <a:lnSpc>
                <a:spcPts val="1740"/>
              </a:lnSpc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0834147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/>
              <a:t>Leipäteksti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756657" y="6040837"/>
            <a:ext cx="3603993" cy="49479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740"/>
              </a:lnSpc>
            </a:pPr>
            <a:r>
              <a:rPr lang="en-US" sz="1200" b="1" dirty="0" err="1">
                <a:latin typeface="Arial MT"/>
                <a:cs typeface="Arial MT"/>
              </a:rPr>
              <a:t>Etelä-Karjalan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munuais</a:t>
            </a:r>
            <a:r>
              <a:rPr lang="en-US" sz="1200" b="1" dirty="0">
                <a:latin typeface="Arial MT"/>
                <a:cs typeface="Arial MT"/>
              </a:rPr>
              <a:t>- </a:t>
            </a:r>
            <a:r>
              <a:rPr lang="en-US" sz="1200" b="1" dirty="0" err="1">
                <a:latin typeface="Arial MT"/>
                <a:cs typeface="Arial MT"/>
              </a:rPr>
              <a:t>ja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maksayhdistys</a:t>
            </a:r>
            <a:endParaRPr lang="en-US" sz="1200" b="1" dirty="0">
              <a:latin typeface="Arial MT"/>
              <a:cs typeface="Arial MT"/>
            </a:endParaRPr>
          </a:p>
          <a:p>
            <a:pPr>
              <a:lnSpc>
                <a:spcPts val="1740"/>
              </a:lnSpc>
              <a:defRPr/>
            </a:pPr>
            <a:r>
              <a:rPr lang="en-GB" sz="1200" dirty="0" err="1">
                <a:solidFill>
                  <a:srgbClr val="E30613"/>
                </a:solidFill>
              </a:rPr>
              <a:t>www.musili.fi</a:t>
            </a:r>
            <a:r>
              <a:rPr lang="en-GB" sz="1200" dirty="0">
                <a:solidFill>
                  <a:srgbClr val="E30613"/>
                </a:solidFill>
              </a:rPr>
              <a:t>/</a:t>
            </a:r>
            <a:r>
              <a:rPr lang="en-GB" sz="1200" dirty="0" err="1">
                <a:solidFill>
                  <a:srgbClr val="E30613"/>
                </a:solidFill>
              </a:rPr>
              <a:t>etelakarjala</a:t>
            </a:r>
            <a:endParaRPr lang="fi-FI" sz="1200" dirty="0">
              <a:solidFill>
                <a:srgbClr val="E30613"/>
              </a:solidFill>
            </a:endParaRPr>
          </a:p>
          <a:p>
            <a:pPr>
              <a:lnSpc>
                <a:spcPts val="1740"/>
              </a:lnSpc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7489031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ALAOTSIKKO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56657" y="6040837"/>
            <a:ext cx="3603993" cy="49479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740"/>
              </a:lnSpc>
            </a:pPr>
            <a:r>
              <a:rPr lang="en-US" sz="1200" b="1" dirty="0" err="1">
                <a:solidFill>
                  <a:srgbClr val="000000"/>
                </a:solidFill>
                <a:latin typeface="Arial MT"/>
                <a:cs typeface="Arial MT"/>
              </a:rPr>
              <a:t>Etelä-Karjalan</a:t>
            </a:r>
            <a:r>
              <a:rPr lang="en-US" sz="1200" b="1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latin typeface="Arial MT"/>
                <a:cs typeface="Arial MT"/>
              </a:rPr>
              <a:t>munuais</a:t>
            </a:r>
            <a:r>
              <a:rPr lang="en-US" sz="1200" b="1" dirty="0">
                <a:solidFill>
                  <a:srgbClr val="000000"/>
                </a:solidFill>
                <a:latin typeface="Arial MT"/>
                <a:cs typeface="Arial MT"/>
              </a:rPr>
              <a:t>- </a:t>
            </a:r>
            <a:r>
              <a:rPr lang="en-US" sz="1200" b="1" dirty="0" err="1">
                <a:solidFill>
                  <a:srgbClr val="000000"/>
                </a:solidFill>
                <a:latin typeface="Arial MT"/>
                <a:cs typeface="Arial MT"/>
              </a:rPr>
              <a:t>ja</a:t>
            </a:r>
            <a:r>
              <a:rPr lang="en-US" sz="1200" b="1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latin typeface="Arial MT"/>
                <a:cs typeface="Arial MT"/>
              </a:rPr>
              <a:t>maksayhdistys</a:t>
            </a:r>
            <a:endParaRPr lang="en-US" sz="1200" b="1" dirty="0">
              <a:solidFill>
                <a:srgbClr val="000000"/>
              </a:solidFill>
              <a:latin typeface="Arial MT"/>
              <a:cs typeface="Arial MT"/>
            </a:endParaRPr>
          </a:p>
          <a:p>
            <a:pPr>
              <a:lnSpc>
                <a:spcPts val="1740"/>
              </a:lnSpc>
              <a:defRPr/>
            </a:pPr>
            <a:r>
              <a:rPr lang="en-GB" sz="1200" dirty="0" err="1">
                <a:solidFill>
                  <a:srgbClr val="000000"/>
                </a:solidFill>
              </a:rPr>
              <a:t>www.musili.fi</a:t>
            </a:r>
            <a:r>
              <a:rPr lang="en-GB" sz="1200" dirty="0">
                <a:solidFill>
                  <a:srgbClr val="000000"/>
                </a:solidFill>
              </a:rPr>
              <a:t>/</a:t>
            </a:r>
            <a:r>
              <a:rPr lang="en-GB" sz="1200" dirty="0" err="1">
                <a:solidFill>
                  <a:srgbClr val="000000"/>
                </a:solidFill>
              </a:rPr>
              <a:t>etelakarjala</a:t>
            </a:r>
            <a:endParaRPr lang="fi-FI" sz="1200" dirty="0">
              <a:solidFill>
                <a:srgbClr val="000000"/>
              </a:solidFill>
            </a:endParaRPr>
          </a:p>
          <a:p>
            <a:pPr>
              <a:lnSpc>
                <a:spcPts val="1740"/>
              </a:lnSpc>
            </a:pPr>
            <a:endParaRPr lang="en-US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3397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ALAOTSIKKO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56657" y="6040837"/>
            <a:ext cx="3603993" cy="49479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740"/>
              </a:lnSpc>
            </a:pPr>
            <a:r>
              <a:rPr lang="en-US" sz="1200" b="1" dirty="0" err="1">
                <a:solidFill>
                  <a:srgbClr val="000000"/>
                </a:solidFill>
                <a:latin typeface="Arial MT"/>
                <a:cs typeface="Arial MT"/>
              </a:rPr>
              <a:t>Etelä-Karjalan</a:t>
            </a:r>
            <a:r>
              <a:rPr lang="en-US" sz="1200" b="1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latin typeface="Arial MT"/>
                <a:cs typeface="Arial MT"/>
              </a:rPr>
              <a:t>munuais</a:t>
            </a:r>
            <a:r>
              <a:rPr lang="en-US" sz="1200" b="1" dirty="0">
                <a:solidFill>
                  <a:srgbClr val="000000"/>
                </a:solidFill>
                <a:latin typeface="Arial MT"/>
                <a:cs typeface="Arial MT"/>
              </a:rPr>
              <a:t>- </a:t>
            </a:r>
            <a:r>
              <a:rPr lang="en-US" sz="1200" b="1" dirty="0" err="1">
                <a:solidFill>
                  <a:srgbClr val="000000"/>
                </a:solidFill>
                <a:latin typeface="Arial MT"/>
                <a:cs typeface="Arial MT"/>
              </a:rPr>
              <a:t>ja</a:t>
            </a:r>
            <a:r>
              <a:rPr lang="en-US" sz="1200" b="1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latin typeface="Arial MT"/>
                <a:cs typeface="Arial MT"/>
              </a:rPr>
              <a:t>maksayhdistys</a:t>
            </a:r>
            <a:endParaRPr lang="en-US" sz="1200" b="1" dirty="0">
              <a:solidFill>
                <a:srgbClr val="000000"/>
              </a:solidFill>
              <a:latin typeface="Arial MT"/>
              <a:cs typeface="Arial MT"/>
            </a:endParaRPr>
          </a:p>
          <a:p>
            <a:pPr>
              <a:lnSpc>
                <a:spcPts val="1740"/>
              </a:lnSpc>
              <a:defRPr/>
            </a:pPr>
            <a:r>
              <a:rPr lang="en-GB" sz="1200" dirty="0" err="1">
                <a:solidFill>
                  <a:srgbClr val="000000"/>
                </a:solidFill>
              </a:rPr>
              <a:t>www.musili.fi</a:t>
            </a:r>
            <a:r>
              <a:rPr lang="en-GB" sz="1200" dirty="0">
                <a:solidFill>
                  <a:srgbClr val="000000"/>
                </a:solidFill>
              </a:rPr>
              <a:t>/</a:t>
            </a:r>
            <a:r>
              <a:rPr lang="en-GB" sz="1200" dirty="0" err="1">
                <a:solidFill>
                  <a:srgbClr val="000000"/>
                </a:solidFill>
              </a:rPr>
              <a:t>etelakarjala</a:t>
            </a:r>
            <a:endParaRPr lang="fi-FI" sz="1200" dirty="0">
              <a:solidFill>
                <a:srgbClr val="000000"/>
              </a:solidFill>
            </a:endParaRPr>
          </a:p>
          <a:p>
            <a:pPr>
              <a:lnSpc>
                <a:spcPts val="1740"/>
              </a:lnSpc>
            </a:pPr>
            <a:endParaRPr lang="en-US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5035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Leipäteksti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756657" y="6040837"/>
            <a:ext cx="3603993" cy="49479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740"/>
              </a:lnSpc>
            </a:pPr>
            <a:r>
              <a:rPr lang="en-US" sz="1200" b="1" dirty="0" err="1">
                <a:solidFill>
                  <a:srgbClr val="000000"/>
                </a:solidFill>
                <a:latin typeface="Arial MT"/>
                <a:cs typeface="Arial MT"/>
              </a:rPr>
              <a:t>Etelä-Karjalan</a:t>
            </a:r>
            <a:r>
              <a:rPr lang="en-US" sz="1200" b="1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latin typeface="Arial MT"/>
                <a:cs typeface="Arial MT"/>
              </a:rPr>
              <a:t>munuais</a:t>
            </a:r>
            <a:r>
              <a:rPr lang="en-US" sz="1200" b="1" dirty="0">
                <a:solidFill>
                  <a:srgbClr val="000000"/>
                </a:solidFill>
                <a:latin typeface="Arial MT"/>
                <a:cs typeface="Arial MT"/>
              </a:rPr>
              <a:t>- </a:t>
            </a:r>
            <a:r>
              <a:rPr lang="en-US" sz="1200" b="1" dirty="0" err="1">
                <a:solidFill>
                  <a:srgbClr val="000000"/>
                </a:solidFill>
                <a:latin typeface="Arial MT"/>
                <a:cs typeface="Arial MT"/>
              </a:rPr>
              <a:t>ja</a:t>
            </a:r>
            <a:r>
              <a:rPr lang="en-US" sz="1200" b="1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latin typeface="Arial MT"/>
                <a:cs typeface="Arial MT"/>
              </a:rPr>
              <a:t>maksayhdistys</a:t>
            </a:r>
            <a:endParaRPr lang="en-US" sz="1200" b="1" dirty="0">
              <a:solidFill>
                <a:srgbClr val="000000"/>
              </a:solidFill>
              <a:latin typeface="Arial MT"/>
              <a:cs typeface="Arial MT"/>
            </a:endParaRPr>
          </a:p>
          <a:p>
            <a:pPr>
              <a:lnSpc>
                <a:spcPts val="1740"/>
              </a:lnSpc>
              <a:defRPr/>
            </a:pPr>
            <a:r>
              <a:rPr lang="en-GB" sz="1200" dirty="0" err="1">
                <a:solidFill>
                  <a:srgbClr val="000000"/>
                </a:solidFill>
              </a:rPr>
              <a:t>www.musili.fi</a:t>
            </a:r>
            <a:r>
              <a:rPr lang="en-GB" sz="1200" dirty="0">
                <a:solidFill>
                  <a:srgbClr val="000000"/>
                </a:solidFill>
              </a:rPr>
              <a:t>/</a:t>
            </a:r>
            <a:r>
              <a:rPr lang="en-GB" sz="1200" dirty="0" err="1">
                <a:solidFill>
                  <a:srgbClr val="000000"/>
                </a:solidFill>
              </a:rPr>
              <a:t>etelakarjala</a:t>
            </a:r>
            <a:endParaRPr lang="fi-FI" sz="1200" dirty="0">
              <a:solidFill>
                <a:srgbClr val="000000"/>
              </a:solidFill>
            </a:endParaRPr>
          </a:p>
          <a:p>
            <a:pPr>
              <a:lnSpc>
                <a:spcPts val="1740"/>
              </a:lnSpc>
            </a:pPr>
            <a:endParaRPr lang="en-US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7846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/>
              <a:t>Leipäteksti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756657" y="6040837"/>
            <a:ext cx="3603993" cy="49479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740"/>
              </a:lnSpc>
            </a:pPr>
            <a:r>
              <a:rPr lang="en-US" sz="1200" b="1" dirty="0" err="1">
                <a:solidFill>
                  <a:srgbClr val="000000"/>
                </a:solidFill>
                <a:latin typeface="Arial MT"/>
                <a:cs typeface="Arial MT"/>
              </a:rPr>
              <a:t>Etelä-Karjalan</a:t>
            </a:r>
            <a:r>
              <a:rPr lang="en-US" sz="1200" b="1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latin typeface="Arial MT"/>
                <a:cs typeface="Arial MT"/>
              </a:rPr>
              <a:t>munuais</a:t>
            </a:r>
            <a:r>
              <a:rPr lang="en-US" sz="1200" b="1" dirty="0">
                <a:solidFill>
                  <a:srgbClr val="000000"/>
                </a:solidFill>
                <a:latin typeface="Arial MT"/>
                <a:cs typeface="Arial MT"/>
              </a:rPr>
              <a:t>- </a:t>
            </a:r>
            <a:r>
              <a:rPr lang="en-US" sz="1200" b="1" dirty="0" err="1">
                <a:solidFill>
                  <a:srgbClr val="000000"/>
                </a:solidFill>
                <a:latin typeface="Arial MT"/>
                <a:cs typeface="Arial MT"/>
              </a:rPr>
              <a:t>ja</a:t>
            </a:r>
            <a:r>
              <a:rPr lang="en-US" sz="1200" b="1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latin typeface="Arial MT"/>
                <a:cs typeface="Arial MT"/>
              </a:rPr>
              <a:t>maksayhdistys</a:t>
            </a:r>
            <a:endParaRPr lang="en-US" sz="1200" b="1" dirty="0">
              <a:solidFill>
                <a:srgbClr val="000000"/>
              </a:solidFill>
              <a:latin typeface="Arial MT"/>
              <a:cs typeface="Arial MT"/>
            </a:endParaRPr>
          </a:p>
          <a:p>
            <a:pPr>
              <a:lnSpc>
                <a:spcPts val="1740"/>
              </a:lnSpc>
              <a:defRPr/>
            </a:pPr>
            <a:r>
              <a:rPr lang="en-GB" sz="1200" dirty="0" err="1">
                <a:solidFill>
                  <a:srgbClr val="000000"/>
                </a:solidFill>
              </a:rPr>
              <a:t>www.musili.fi</a:t>
            </a:r>
            <a:r>
              <a:rPr lang="en-GB" sz="1200" dirty="0">
                <a:solidFill>
                  <a:srgbClr val="000000"/>
                </a:solidFill>
              </a:rPr>
              <a:t>/</a:t>
            </a:r>
            <a:r>
              <a:rPr lang="en-GB" sz="1200" dirty="0" err="1">
                <a:solidFill>
                  <a:srgbClr val="000000"/>
                </a:solidFill>
              </a:rPr>
              <a:t>etelakarjala</a:t>
            </a:r>
            <a:endParaRPr lang="fi-FI" sz="1200" dirty="0">
              <a:solidFill>
                <a:srgbClr val="000000"/>
              </a:solidFill>
            </a:endParaRPr>
          </a:p>
          <a:p>
            <a:pPr>
              <a:lnSpc>
                <a:spcPts val="1740"/>
              </a:lnSpc>
            </a:pPr>
            <a:endParaRPr lang="en-US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766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ALAOTSIKKO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56657" y="6040837"/>
            <a:ext cx="3603993" cy="49479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740"/>
              </a:lnSpc>
            </a:pPr>
            <a:r>
              <a:rPr lang="en-US" sz="1200" b="1" dirty="0" err="1">
                <a:latin typeface="Arial MT"/>
                <a:cs typeface="Arial MT"/>
              </a:rPr>
              <a:t>Etelä-Karjalan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munuais</a:t>
            </a:r>
            <a:r>
              <a:rPr lang="en-US" sz="1200" b="1" dirty="0">
                <a:latin typeface="Arial MT"/>
                <a:cs typeface="Arial MT"/>
              </a:rPr>
              <a:t>- </a:t>
            </a:r>
            <a:r>
              <a:rPr lang="en-US" sz="1200" b="1" dirty="0" err="1">
                <a:latin typeface="Arial MT"/>
                <a:cs typeface="Arial MT"/>
              </a:rPr>
              <a:t>ja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maksayhdistys</a:t>
            </a:r>
            <a:endParaRPr lang="en-US" sz="1200" b="1" dirty="0">
              <a:latin typeface="Arial MT"/>
              <a:cs typeface="Arial MT"/>
            </a:endParaRPr>
          </a:p>
          <a:p>
            <a:pPr>
              <a:lnSpc>
                <a:spcPts val="1740"/>
              </a:lnSpc>
              <a:defRPr/>
            </a:pPr>
            <a:r>
              <a:rPr lang="en-GB" sz="1200" dirty="0" err="1">
                <a:solidFill>
                  <a:srgbClr val="0086CD"/>
                </a:solidFill>
              </a:rPr>
              <a:t>www.musili.fi</a:t>
            </a:r>
            <a:r>
              <a:rPr lang="en-GB" sz="1200" dirty="0">
                <a:solidFill>
                  <a:srgbClr val="0086CD"/>
                </a:solidFill>
              </a:rPr>
              <a:t>/</a:t>
            </a:r>
            <a:r>
              <a:rPr lang="en-GB" sz="1200" dirty="0" err="1">
                <a:solidFill>
                  <a:srgbClr val="0086CD"/>
                </a:solidFill>
              </a:rPr>
              <a:t>etelakarjala</a:t>
            </a:r>
            <a:endParaRPr lang="fi-FI" sz="1200" dirty="0">
              <a:solidFill>
                <a:srgbClr val="0086CD"/>
              </a:solidFill>
            </a:endParaRPr>
          </a:p>
          <a:p>
            <a:pPr>
              <a:lnSpc>
                <a:spcPts val="1740"/>
              </a:lnSpc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397168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Leipäteksti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756657" y="6040837"/>
            <a:ext cx="3603993" cy="49479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740"/>
              </a:lnSpc>
            </a:pPr>
            <a:r>
              <a:rPr lang="en-US" sz="1200" b="1" dirty="0" err="1">
                <a:latin typeface="Arial MT"/>
                <a:cs typeface="Arial MT"/>
              </a:rPr>
              <a:t>Etelä-Karjalan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munuais</a:t>
            </a:r>
            <a:r>
              <a:rPr lang="en-US" sz="1200" b="1" dirty="0">
                <a:latin typeface="Arial MT"/>
                <a:cs typeface="Arial MT"/>
              </a:rPr>
              <a:t>- </a:t>
            </a:r>
            <a:r>
              <a:rPr lang="en-US" sz="1200" b="1" dirty="0" err="1">
                <a:latin typeface="Arial MT"/>
                <a:cs typeface="Arial MT"/>
              </a:rPr>
              <a:t>ja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maksayhdistys</a:t>
            </a:r>
            <a:endParaRPr lang="en-US" sz="1200" b="1" dirty="0">
              <a:latin typeface="Arial MT"/>
              <a:cs typeface="Arial MT"/>
            </a:endParaRPr>
          </a:p>
          <a:p>
            <a:pPr>
              <a:lnSpc>
                <a:spcPts val="1740"/>
              </a:lnSpc>
              <a:defRPr/>
            </a:pPr>
            <a:r>
              <a:rPr lang="en-GB" sz="1200" dirty="0" err="1">
                <a:solidFill>
                  <a:srgbClr val="0086CD"/>
                </a:solidFill>
              </a:rPr>
              <a:t>www.musili.fi</a:t>
            </a:r>
            <a:r>
              <a:rPr lang="en-GB" sz="1200" dirty="0">
                <a:solidFill>
                  <a:srgbClr val="0086CD"/>
                </a:solidFill>
              </a:rPr>
              <a:t>/</a:t>
            </a:r>
            <a:r>
              <a:rPr lang="en-GB" sz="1200" dirty="0" err="1">
                <a:solidFill>
                  <a:srgbClr val="0086CD"/>
                </a:solidFill>
              </a:rPr>
              <a:t>etelakarjala</a:t>
            </a:r>
            <a:endParaRPr lang="fi-FI" sz="1200" dirty="0">
              <a:solidFill>
                <a:srgbClr val="0086CD"/>
              </a:solidFill>
            </a:endParaRPr>
          </a:p>
          <a:p>
            <a:pPr>
              <a:lnSpc>
                <a:spcPts val="1740"/>
              </a:lnSpc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819325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/>
              <a:t>Leipäteksti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756657" y="6040837"/>
            <a:ext cx="3603993" cy="49479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740"/>
              </a:lnSpc>
            </a:pPr>
            <a:r>
              <a:rPr lang="en-US" sz="1200" b="1" dirty="0" err="1">
                <a:latin typeface="Arial MT"/>
                <a:cs typeface="Arial MT"/>
              </a:rPr>
              <a:t>Etelä-Karjalan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munuais</a:t>
            </a:r>
            <a:r>
              <a:rPr lang="en-US" sz="1200" b="1" dirty="0">
                <a:latin typeface="Arial MT"/>
                <a:cs typeface="Arial MT"/>
              </a:rPr>
              <a:t>- </a:t>
            </a:r>
            <a:r>
              <a:rPr lang="en-US" sz="1200" b="1" dirty="0" err="1">
                <a:latin typeface="Arial MT"/>
                <a:cs typeface="Arial MT"/>
              </a:rPr>
              <a:t>ja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maksayhdistys</a:t>
            </a:r>
            <a:endParaRPr lang="en-US" sz="1200" b="1" dirty="0">
              <a:latin typeface="Arial MT"/>
              <a:cs typeface="Arial MT"/>
            </a:endParaRPr>
          </a:p>
          <a:p>
            <a:pPr>
              <a:lnSpc>
                <a:spcPts val="1740"/>
              </a:lnSpc>
              <a:defRPr/>
            </a:pPr>
            <a:r>
              <a:rPr lang="en-GB" sz="1200" dirty="0" err="1">
                <a:solidFill>
                  <a:srgbClr val="0086CD"/>
                </a:solidFill>
              </a:rPr>
              <a:t>www.musili.fi</a:t>
            </a:r>
            <a:r>
              <a:rPr lang="en-GB" sz="1200" dirty="0">
                <a:solidFill>
                  <a:srgbClr val="0086CD"/>
                </a:solidFill>
              </a:rPr>
              <a:t>/</a:t>
            </a:r>
            <a:r>
              <a:rPr lang="en-GB" sz="1200" dirty="0" err="1">
                <a:solidFill>
                  <a:srgbClr val="0086CD"/>
                </a:solidFill>
              </a:rPr>
              <a:t>etelakarjala</a:t>
            </a:r>
            <a:endParaRPr lang="fi-FI" sz="1200" dirty="0">
              <a:solidFill>
                <a:srgbClr val="0086CD"/>
              </a:solidFill>
            </a:endParaRPr>
          </a:p>
          <a:p>
            <a:pPr>
              <a:lnSpc>
                <a:spcPts val="1740"/>
              </a:lnSpc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4990421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ALAOTSIKKO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56657" y="6040837"/>
            <a:ext cx="3603993" cy="49479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740"/>
              </a:lnSpc>
            </a:pPr>
            <a:r>
              <a:rPr lang="en-US" sz="1200" b="1" dirty="0" err="1">
                <a:latin typeface="Arial MT"/>
                <a:cs typeface="Arial MT"/>
              </a:rPr>
              <a:t>Etelä-Karjalan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munuais</a:t>
            </a:r>
            <a:r>
              <a:rPr lang="en-US" sz="1200" b="1" dirty="0">
                <a:latin typeface="Arial MT"/>
                <a:cs typeface="Arial MT"/>
              </a:rPr>
              <a:t>- </a:t>
            </a:r>
            <a:r>
              <a:rPr lang="en-US" sz="1200" b="1" dirty="0" err="1">
                <a:latin typeface="Arial MT"/>
                <a:cs typeface="Arial MT"/>
              </a:rPr>
              <a:t>ja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maksayhdistys</a:t>
            </a:r>
            <a:endParaRPr lang="en-US" sz="1200" b="1" dirty="0">
              <a:latin typeface="Arial MT"/>
              <a:cs typeface="Arial MT"/>
            </a:endParaRPr>
          </a:p>
          <a:p>
            <a:pPr>
              <a:lnSpc>
                <a:spcPts val="1740"/>
              </a:lnSpc>
              <a:defRPr/>
            </a:pPr>
            <a:r>
              <a:rPr lang="en-GB" sz="1200" dirty="0" err="1">
                <a:solidFill>
                  <a:srgbClr val="3AAA35"/>
                </a:solidFill>
              </a:rPr>
              <a:t>www.musili.fi</a:t>
            </a:r>
            <a:r>
              <a:rPr lang="en-GB" sz="1200" dirty="0">
                <a:solidFill>
                  <a:srgbClr val="3AAA35"/>
                </a:solidFill>
              </a:rPr>
              <a:t>/</a:t>
            </a:r>
            <a:r>
              <a:rPr lang="en-GB" sz="1200" dirty="0" err="1">
                <a:solidFill>
                  <a:srgbClr val="3AAA35"/>
                </a:solidFill>
              </a:rPr>
              <a:t>etelakarjala</a:t>
            </a:r>
            <a:endParaRPr lang="fi-FI" sz="1200" dirty="0">
              <a:solidFill>
                <a:srgbClr val="3AAA35"/>
              </a:solidFill>
            </a:endParaRPr>
          </a:p>
          <a:p>
            <a:pPr>
              <a:lnSpc>
                <a:spcPts val="1740"/>
              </a:lnSpc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0871654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ALAOTSIKKO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56657" y="6040837"/>
            <a:ext cx="3603993" cy="49479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740"/>
              </a:lnSpc>
            </a:pPr>
            <a:r>
              <a:rPr lang="en-US" sz="1200" b="1" dirty="0" err="1">
                <a:latin typeface="Arial MT"/>
                <a:cs typeface="Arial MT"/>
              </a:rPr>
              <a:t>Etelä-Karjalan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munuais</a:t>
            </a:r>
            <a:r>
              <a:rPr lang="en-US" sz="1200" b="1" dirty="0">
                <a:latin typeface="Arial MT"/>
                <a:cs typeface="Arial MT"/>
              </a:rPr>
              <a:t>- </a:t>
            </a:r>
            <a:r>
              <a:rPr lang="en-US" sz="1200" b="1" dirty="0" err="1">
                <a:latin typeface="Arial MT"/>
                <a:cs typeface="Arial MT"/>
              </a:rPr>
              <a:t>ja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maksayhdistys</a:t>
            </a:r>
            <a:endParaRPr lang="en-US" sz="1200" b="1" dirty="0">
              <a:latin typeface="Arial MT"/>
              <a:cs typeface="Arial MT"/>
            </a:endParaRPr>
          </a:p>
          <a:p>
            <a:pPr>
              <a:lnSpc>
                <a:spcPts val="1740"/>
              </a:lnSpc>
              <a:defRPr/>
            </a:pPr>
            <a:r>
              <a:rPr lang="en-GB" sz="1200" dirty="0" err="1">
                <a:solidFill>
                  <a:srgbClr val="3AAA35"/>
                </a:solidFill>
              </a:rPr>
              <a:t>www.musili.fi</a:t>
            </a:r>
            <a:r>
              <a:rPr lang="en-GB" sz="1200" dirty="0">
                <a:solidFill>
                  <a:srgbClr val="3AAA35"/>
                </a:solidFill>
              </a:rPr>
              <a:t>/</a:t>
            </a:r>
            <a:r>
              <a:rPr lang="en-GB" sz="1200" dirty="0" err="1">
                <a:solidFill>
                  <a:srgbClr val="3AAA35"/>
                </a:solidFill>
              </a:rPr>
              <a:t>etelakarjala</a:t>
            </a:r>
            <a:endParaRPr lang="fi-FI" sz="1200" dirty="0">
              <a:solidFill>
                <a:srgbClr val="3AAA35"/>
              </a:solidFill>
            </a:endParaRPr>
          </a:p>
          <a:p>
            <a:pPr>
              <a:lnSpc>
                <a:spcPts val="1740"/>
              </a:lnSpc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1332411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Leipäteksti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756657" y="6040837"/>
            <a:ext cx="3603993" cy="49479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740"/>
              </a:lnSpc>
            </a:pPr>
            <a:r>
              <a:rPr lang="en-US" sz="1200" b="1" dirty="0" err="1">
                <a:latin typeface="Arial MT"/>
                <a:cs typeface="Arial MT"/>
              </a:rPr>
              <a:t>Etelä-Karjalan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munuais</a:t>
            </a:r>
            <a:r>
              <a:rPr lang="en-US" sz="1200" b="1" dirty="0">
                <a:latin typeface="Arial MT"/>
                <a:cs typeface="Arial MT"/>
              </a:rPr>
              <a:t>- </a:t>
            </a:r>
            <a:r>
              <a:rPr lang="en-US" sz="1200" b="1" dirty="0" err="1">
                <a:latin typeface="Arial MT"/>
                <a:cs typeface="Arial MT"/>
              </a:rPr>
              <a:t>ja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maksayhdistys</a:t>
            </a:r>
            <a:endParaRPr lang="en-US" sz="1200" b="1" dirty="0">
              <a:latin typeface="Arial MT"/>
              <a:cs typeface="Arial MT"/>
            </a:endParaRPr>
          </a:p>
          <a:p>
            <a:pPr>
              <a:lnSpc>
                <a:spcPts val="1740"/>
              </a:lnSpc>
              <a:defRPr/>
            </a:pPr>
            <a:r>
              <a:rPr lang="en-GB" sz="1200" dirty="0" err="1">
                <a:solidFill>
                  <a:srgbClr val="3AAA35"/>
                </a:solidFill>
              </a:rPr>
              <a:t>www.musili.fi</a:t>
            </a:r>
            <a:r>
              <a:rPr lang="en-GB" sz="1200" dirty="0">
                <a:solidFill>
                  <a:srgbClr val="3AAA35"/>
                </a:solidFill>
              </a:rPr>
              <a:t>/</a:t>
            </a:r>
            <a:r>
              <a:rPr lang="en-GB" sz="1200" dirty="0" err="1">
                <a:solidFill>
                  <a:srgbClr val="3AAA35"/>
                </a:solidFill>
              </a:rPr>
              <a:t>etelakarjala</a:t>
            </a:r>
            <a:endParaRPr lang="fi-FI" sz="1200" dirty="0">
              <a:solidFill>
                <a:srgbClr val="3AAA35"/>
              </a:solidFill>
            </a:endParaRPr>
          </a:p>
          <a:p>
            <a:pPr>
              <a:lnSpc>
                <a:spcPts val="1740"/>
              </a:lnSpc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2851309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/>
              <a:t>Leipäteksti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756657" y="6040837"/>
            <a:ext cx="3603993" cy="49479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740"/>
              </a:lnSpc>
            </a:pPr>
            <a:r>
              <a:rPr lang="en-US" sz="1200" b="1" dirty="0" err="1">
                <a:latin typeface="Arial MT"/>
                <a:cs typeface="Arial MT"/>
              </a:rPr>
              <a:t>Etelä-Karjalan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munuais</a:t>
            </a:r>
            <a:r>
              <a:rPr lang="en-US" sz="1200" b="1" dirty="0">
                <a:latin typeface="Arial MT"/>
                <a:cs typeface="Arial MT"/>
              </a:rPr>
              <a:t>- </a:t>
            </a:r>
            <a:r>
              <a:rPr lang="en-US" sz="1200" b="1" dirty="0" err="1">
                <a:latin typeface="Arial MT"/>
                <a:cs typeface="Arial MT"/>
              </a:rPr>
              <a:t>ja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maksayhdistys</a:t>
            </a:r>
            <a:endParaRPr lang="en-US" sz="1200" b="1" dirty="0">
              <a:latin typeface="Arial MT"/>
              <a:cs typeface="Arial MT"/>
            </a:endParaRPr>
          </a:p>
          <a:p>
            <a:pPr>
              <a:lnSpc>
                <a:spcPts val="1740"/>
              </a:lnSpc>
              <a:defRPr/>
            </a:pPr>
            <a:r>
              <a:rPr lang="en-GB" sz="1200" dirty="0" err="1">
                <a:solidFill>
                  <a:srgbClr val="3AAA35"/>
                </a:solidFill>
              </a:rPr>
              <a:t>www.musili.fi</a:t>
            </a:r>
            <a:r>
              <a:rPr lang="en-GB" sz="1200" dirty="0">
                <a:solidFill>
                  <a:srgbClr val="3AAA35"/>
                </a:solidFill>
              </a:rPr>
              <a:t>/</a:t>
            </a:r>
            <a:r>
              <a:rPr lang="en-GB" sz="1200" dirty="0" err="1">
                <a:solidFill>
                  <a:srgbClr val="3AAA35"/>
                </a:solidFill>
              </a:rPr>
              <a:t>etelakarjala</a:t>
            </a:r>
            <a:endParaRPr lang="fi-FI" sz="1200" dirty="0">
              <a:solidFill>
                <a:srgbClr val="3AAA35"/>
              </a:solidFill>
            </a:endParaRPr>
          </a:p>
          <a:p>
            <a:pPr>
              <a:lnSpc>
                <a:spcPts val="1740"/>
              </a:lnSpc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7062353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ALAOTSIKKO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56657" y="6040837"/>
            <a:ext cx="3603993" cy="49479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740"/>
              </a:lnSpc>
            </a:pPr>
            <a:r>
              <a:rPr lang="en-US" sz="1200" b="1" dirty="0" err="1">
                <a:latin typeface="Arial MT"/>
                <a:cs typeface="Arial MT"/>
              </a:rPr>
              <a:t>Etelä-Karjalan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munuais</a:t>
            </a:r>
            <a:r>
              <a:rPr lang="en-US" sz="1200" b="1" dirty="0">
                <a:latin typeface="Arial MT"/>
                <a:cs typeface="Arial MT"/>
              </a:rPr>
              <a:t>- </a:t>
            </a:r>
            <a:r>
              <a:rPr lang="en-US" sz="1200" b="1" dirty="0" err="1">
                <a:latin typeface="Arial MT"/>
                <a:cs typeface="Arial MT"/>
              </a:rPr>
              <a:t>ja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maksayhdistys</a:t>
            </a:r>
            <a:endParaRPr lang="en-US" sz="1200" b="1" dirty="0">
              <a:latin typeface="Arial MT"/>
              <a:cs typeface="Arial MT"/>
            </a:endParaRPr>
          </a:p>
          <a:p>
            <a:pPr>
              <a:lnSpc>
                <a:spcPts val="1740"/>
              </a:lnSpc>
              <a:defRPr/>
            </a:pPr>
            <a:r>
              <a:rPr lang="en-GB" sz="1200" dirty="0" err="1">
                <a:solidFill>
                  <a:srgbClr val="E30613"/>
                </a:solidFill>
              </a:rPr>
              <a:t>www.musili.fi</a:t>
            </a:r>
            <a:r>
              <a:rPr lang="en-GB" sz="1200" dirty="0">
                <a:solidFill>
                  <a:srgbClr val="E30613"/>
                </a:solidFill>
              </a:rPr>
              <a:t>/</a:t>
            </a:r>
            <a:r>
              <a:rPr lang="en-GB" sz="1200" dirty="0" err="1">
                <a:solidFill>
                  <a:srgbClr val="E30613"/>
                </a:solidFill>
              </a:rPr>
              <a:t>etelakarjala</a:t>
            </a:r>
            <a:endParaRPr lang="fi-FI" sz="1200" dirty="0">
              <a:solidFill>
                <a:srgbClr val="E30613"/>
              </a:solidFill>
            </a:endParaRPr>
          </a:p>
          <a:p>
            <a:pPr>
              <a:lnSpc>
                <a:spcPts val="1740"/>
              </a:lnSpc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50884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EEF33302B5538F4DA15CDBADC3121BE5" ma:contentTypeVersion="18" ma:contentTypeDescription="Luo uusi asiakirja." ma:contentTypeScope="" ma:versionID="f98e895a1fe8ddac19b7411c6746cd27">
  <xsd:schema xmlns:xsd="http://www.w3.org/2001/XMLSchema" xmlns:xs="http://www.w3.org/2001/XMLSchema" xmlns:p="http://schemas.microsoft.com/office/2006/metadata/properties" xmlns:ns2="e9fa5911-5461-4b94-9a6c-6b7bf4f35890" xmlns:ns3="8efd7d94-2a76-4e2d-a1f4-92279b8d235b" targetNamespace="http://schemas.microsoft.com/office/2006/metadata/properties" ma:root="true" ma:fieldsID="1b9993f426965cc036a3f0952e49bee6" ns2:_="" ns3:_="">
    <xsd:import namespace="e9fa5911-5461-4b94-9a6c-6b7bf4f35890"/>
    <xsd:import namespace="8efd7d94-2a76-4e2d-a1f4-92279b8d235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fa5911-5461-4b94-9a6c-6b7bf4f358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Kuvien tunnisteet" ma:readOnly="false" ma:fieldId="{5cf76f15-5ced-4ddc-b409-7134ff3c332f}" ma:taxonomyMulti="true" ma:sspId="752e4810-4fa3-4f0d-a0a7-03219c71d9c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fd7d94-2a76-4e2d-a1f4-92279b8d235b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83e0afb-30b5-44cf-91b9-1a443c02f894}" ma:internalName="TaxCatchAll" ma:showField="CatchAllData" ma:web="8efd7d94-2a76-4e2d-a1f4-92279b8d235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9fa5911-5461-4b94-9a6c-6b7bf4f35890">
      <Terms xmlns="http://schemas.microsoft.com/office/infopath/2007/PartnerControls"/>
    </lcf76f155ced4ddcb4097134ff3c332f>
    <TaxCatchAll xmlns="8efd7d94-2a76-4e2d-a1f4-92279b8d235b" xsi:nil="true"/>
  </documentManagement>
</p:properties>
</file>

<file path=customXml/itemProps1.xml><?xml version="1.0" encoding="utf-8"?>
<ds:datastoreItem xmlns:ds="http://schemas.openxmlformats.org/officeDocument/2006/customXml" ds:itemID="{A30D4AC2-16C2-47A2-96A9-0779537C21AA}"/>
</file>

<file path=customXml/itemProps2.xml><?xml version="1.0" encoding="utf-8"?>
<ds:datastoreItem xmlns:ds="http://schemas.openxmlformats.org/officeDocument/2006/customXml" ds:itemID="{3FCDAA91-22C4-43E0-8294-994071F90636}"/>
</file>

<file path=customXml/itemProps3.xml><?xml version="1.0" encoding="utf-8"?>
<ds:datastoreItem xmlns:ds="http://schemas.openxmlformats.org/officeDocument/2006/customXml" ds:itemID="{2A8BAB70-36AF-416A-986E-B59FEB9AF906}"/>
</file>

<file path=docProps/app.xml><?xml version="1.0" encoding="utf-8"?>
<Properties xmlns="http://schemas.openxmlformats.org/officeDocument/2006/extended-properties" xmlns:vt="http://schemas.openxmlformats.org/officeDocument/2006/docPropsVTypes">
  <TotalTime>449</TotalTime>
  <Words>208</Words>
  <Application>Microsoft Office PowerPoint</Application>
  <PresentationFormat>Näytössä katseltava diaesitys (4:3)</PresentationFormat>
  <Paragraphs>64</Paragraphs>
  <Slides>16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16</vt:i4>
      </vt:variant>
    </vt:vector>
  </HeadingPairs>
  <TitlesOfParts>
    <vt:vector size="20" baseType="lpstr">
      <vt:lpstr>Arial</vt:lpstr>
      <vt:lpstr>Arial MT</vt:lpstr>
      <vt:lpstr>Calibri</vt:lpstr>
      <vt:lpstr>Office Theme</vt:lpstr>
      <vt:lpstr>Otsikko</vt:lpstr>
      <vt:lpstr>Otsikko</vt:lpstr>
      <vt:lpstr>Otsikko</vt:lpstr>
      <vt:lpstr>Otsikko</vt:lpstr>
      <vt:lpstr>Otsikko</vt:lpstr>
      <vt:lpstr>Otsikko</vt:lpstr>
      <vt:lpstr>Otsikko</vt:lpstr>
      <vt:lpstr>Otsikko</vt:lpstr>
      <vt:lpstr>Otsikko</vt:lpstr>
      <vt:lpstr>Otsikko</vt:lpstr>
      <vt:lpstr>Otsikko</vt:lpstr>
      <vt:lpstr>Otsikko</vt:lpstr>
      <vt:lpstr>Otsikko</vt:lpstr>
      <vt:lpstr>Otsikko</vt:lpstr>
      <vt:lpstr>Otsikko</vt:lpstr>
      <vt:lpstr>Otsikko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Lume</dc:creator>
  <cp:lastModifiedBy>hanna eloranta</cp:lastModifiedBy>
  <cp:revision>61</cp:revision>
  <cp:lastPrinted>2013-01-23T13:08:34Z</cp:lastPrinted>
  <dcterms:created xsi:type="dcterms:W3CDTF">2012-09-05T10:44:37Z</dcterms:created>
  <dcterms:modified xsi:type="dcterms:W3CDTF">2024-02-25T12:37:26Z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0x010100EEF33302B5538F4DA15CDBADC3121BE5</vt:lpwstr>
  </property>
</Properties>
</file>